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0.46938775510204078</c:v>
                </c:pt>
                <c:pt idx="1">
                  <c:v>0.52806122448979598</c:v>
                </c:pt>
                <c:pt idx="2">
                  <c:v>0</c:v>
                </c:pt>
                <c:pt idx="3">
                  <c:v>2.5510204081632651E-3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Sheet1!$F$2:$F$6</c:f>
              <c:numCache>
                <c:formatCode>0.0;;</c:formatCode>
                <c:ptCount val="5"/>
                <c:pt idx="0">
                  <c:v>0</c:v>
                </c:pt>
                <c:pt idx="1">
                  <c:v>0</c:v>
                </c:pt>
                <c:pt idx="2">
                  <c:v>5.7695384694512573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Sheet1!$G$2:$G$6</c:f>
              <c:numCache>
                <c:formatCode>0.0;;</c:formatCode>
                <c:ptCount val="5"/>
                <c:pt idx="0">
                  <c:v>6.204261659628493</c:v>
                </c:pt>
                <c:pt idx="1">
                  <c:v>0</c:v>
                </c:pt>
                <c:pt idx="2">
                  <c:v>0</c:v>
                </c:pt>
                <c:pt idx="3">
                  <c:v>5.5905395578666424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9.1263077640230694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3.795738340371507</c:v>
                </c:pt>
                <c:pt idx="1">
                  <c:v>0</c:v>
                </c:pt>
                <c:pt idx="2">
                  <c:v>4.2304615305487427</c:v>
                </c:pt>
                <c:pt idx="3">
                  <c:v>4.4094604421333576</c:v>
                </c:pt>
                <c:pt idx="4">
                  <c:v>0.87369223597693058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Sheet1!$G$2:$G$6</c:f>
              <c:numCache>
                <c:formatCode>0.0;;</c:formatCode>
                <c:ptCount val="5"/>
                <c:pt idx="0">
                  <c:v>8.5835647401470307</c:v>
                </c:pt>
                <c:pt idx="1">
                  <c:v>0</c:v>
                </c:pt>
                <c:pt idx="2">
                  <c:v>8.3881167872719651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Sheet1!$I$2:$I$6</c:f>
              <c:numCache>
                <c:formatCode>0.0;;</c:formatCode>
                <c:ptCount val="5"/>
                <c:pt idx="0">
                  <c:v>0</c:v>
                </c:pt>
                <c:pt idx="1">
                  <c:v>0</c:v>
                </c:pt>
                <c:pt idx="2">
                  <c:v>0</c:v>
                </c:pt>
                <c:pt idx="3">
                  <c:v>9.4217821616748498</c:v>
                </c:pt>
                <c:pt idx="4">
                  <c:v>9.4149005492034412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1.4164352598529693</c:v>
                </c:pt>
                <c:pt idx="1">
                  <c:v>0</c:v>
                </c:pt>
                <c:pt idx="2">
                  <c:v>1.6118832127280349</c:v>
                </c:pt>
                <c:pt idx="3">
                  <c:v>0.57821783832515017</c:v>
                </c:pt>
                <c:pt idx="4">
                  <c:v>0.58509945079655878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Sheet1!$G$2:$G$6</c:f>
              <c:numCache>
                <c:formatCode>0.0;;</c:formatCode>
                <c:ptCount val="5"/>
                <c:pt idx="0">
                  <c:v>9.0280728006840647</c:v>
                </c:pt>
                <c:pt idx="1">
                  <c:v>0</c:v>
                </c:pt>
                <c:pt idx="2">
                  <c:v>8.7939423265224459</c:v>
                </c:pt>
                <c:pt idx="3">
                  <c:v>8.6162374423650956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Sheet1!$I$2:$I$6</c:f>
              <c:numCache>
                <c:formatCode>0.0;;</c:formatCode>
                <c:ptCount val="5"/>
                <c:pt idx="0">
                  <c:v>0</c:v>
                </c:pt>
                <c:pt idx="1">
                  <c:v>0</c:v>
                </c:pt>
                <c:pt idx="2">
                  <c:v>0</c:v>
                </c:pt>
                <c:pt idx="3">
                  <c:v>0</c:v>
                </c:pt>
                <c:pt idx="4">
                  <c:v>9.7114072148196282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0.9719271993159353</c:v>
                </c:pt>
                <c:pt idx="1">
                  <c:v>0</c:v>
                </c:pt>
                <c:pt idx="2">
                  <c:v>1.2060576734775541</c:v>
                </c:pt>
                <c:pt idx="3">
                  <c:v>1.3837625576349044</c:v>
                </c:pt>
                <c:pt idx="4">
                  <c:v>0.28859278518037179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Sheet1!$F$2:$F$6</c:f>
              <c:numCache>
                <c:formatCode>0.0;;</c:formatCode>
                <c:ptCount val="5"/>
                <c:pt idx="0">
                  <c:v>0</c:v>
                </c:pt>
                <c:pt idx="1">
                  <c:v>0</c:v>
                </c:pt>
                <c:pt idx="2">
                  <c:v>2.934444166487161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Sheet1!$G$2:$G$6</c:f>
              <c:numCache>
                <c:formatCode>0.0;;</c:formatCode>
                <c:ptCount val="5"/>
                <c:pt idx="0">
                  <c:v>3.4794466720769091</c:v>
                </c:pt>
                <c:pt idx="1">
                  <c:v>0</c:v>
                </c:pt>
                <c:pt idx="2">
                  <c:v>0</c:v>
                </c:pt>
                <c:pt idx="3">
                  <c:v>3.476454230240317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Sheet1!$I$2:$I$6</c:f>
              <c:numCache>
                <c:formatCode>0.0;;</c:formatCode>
                <c:ptCount val="5"/>
                <c:pt idx="0">
                  <c:v>0</c:v>
                </c:pt>
                <c:pt idx="1">
                  <c:v>0</c:v>
                </c:pt>
                <c:pt idx="2">
                  <c:v>0</c:v>
                </c:pt>
                <c:pt idx="3">
                  <c:v>0</c:v>
                </c:pt>
                <c:pt idx="4">
                  <c:v>5.7589356351949794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6.5205533279230909</c:v>
                </c:pt>
                <c:pt idx="1">
                  <c:v>0</c:v>
                </c:pt>
                <c:pt idx="2">
                  <c:v>7.065555833512839</c:v>
                </c:pt>
                <c:pt idx="3">
                  <c:v>6.523545769759683</c:v>
                </c:pt>
                <c:pt idx="4">
                  <c:v>4.2410643648050206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Sheet1!$G$2:$G$6</c:f>
              <c:numCache>
                <c:formatCode>0.0;;</c:formatCode>
                <c:ptCount val="5"/>
                <c:pt idx="0">
                  <c:v>5.7147183706102966</c:v>
                </c:pt>
                <c:pt idx="1">
                  <c:v>0</c:v>
                </c:pt>
                <c:pt idx="2">
                  <c:v>5.7503424021009826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(102)</c:v>
                </c:pt>
                <c:pt idx="1">
                  <c:v>Pontefract General Infirmary (-)</c:v>
                </c:pt>
                <c:pt idx="2">
                  <c:v>Pinderfields General Hospital (93)</c:v>
                </c:pt>
                <c:pt idx="3">
                  <c:v>Dewsbury &amp; District Hospital (-)</c:v>
                </c:pt>
                <c:pt idx="4">
                  <c:v>Pontefract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4.2852816293897034</c:v>
                </c:pt>
                <c:pt idx="1">
                  <c:v>0</c:v>
                </c:pt>
                <c:pt idx="2">
                  <c:v>4.2496575978990174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Sheet1!$F$2:$F$6</c:f>
              <c:numCache>
                <c:formatCode>0.0;;</c:formatCode>
                <c:ptCount val="5"/>
                <c:pt idx="0">
                  <c:v>0</c:v>
                </c:pt>
                <c:pt idx="1">
                  <c:v>0</c:v>
                </c:pt>
                <c:pt idx="2">
                  <c:v>8.5281913722541525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Sheet1!$G$2:$G$6</c:f>
              <c:numCache>
                <c:formatCode>0.0;;</c:formatCode>
                <c:ptCount val="5"/>
                <c:pt idx="0">
                  <c:v>8.7606218086167917</c:v>
                </c:pt>
                <c:pt idx="1">
                  <c:v>0</c:v>
                </c:pt>
                <c:pt idx="2">
                  <c:v>0</c:v>
                </c:pt>
                <c:pt idx="3">
                  <c:v>9.3953301512790883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Sheet1!$I$2:$I$6</c:f>
              <c:numCache>
                <c:formatCode>0.0;;</c:formatCode>
                <c:ptCount val="5"/>
                <c:pt idx="0">
                  <c:v>0</c:v>
                </c:pt>
                <c:pt idx="1">
                  <c:v>0</c:v>
                </c:pt>
                <c:pt idx="2">
                  <c:v>0</c:v>
                </c:pt>
                <c:pt idx="3">
                  <c:v>0</c:v>
                </c:pt>
                <c:pt idx="4">
                  <c:v>9.7063287653919748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(374)</c:v>
                </c:pt>
                <c:pt idx="1">
                  <c:v>Pontefract General Infirmary (-)</c:v>
                </c:pt>
                <c:pt idx="2">
                  <c:v>Pinderfields General Hospital (281)</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1.2393781913832083</c:v>
                </c:pt>
                <c:pt idx="1">
                  <c:v>0</c:v>
                </c:pt>
                <c:pt idx="2">
                  <c:v>1.4718086277458475</c:v>
                </c:pt>
                <c:pt idx="3">
                  <c:v>0.60466984872091167</c:v>
                </c:pt>
                <c:pt idx="4">
                  <c:v>0.29367123460802524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Sheet1!$E$2:$E$6</c:f>
              <c:numCache>
                <c:formatCode>0.0;;</c:formatCode>
                <c:ptCount val="5"/>
                <c:pt idx="0">
                  <c:v>7.2844202160352376</c:v>
                </c:pt>
                <c:pt idx="1">
                  <c:v>0</c:v>
                </c:pt>
                <c:pt idx="2">
                  <c:v>7.1359861482361868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Sheet1!$G$2:$G$6</c:f>
              <c:numCache>
                <c:formatCode>0.0;;</c:formatCode>
                <c:ptCount val="5"/>
                <c:pt idx="0">
                  <c:v>0</c:v>
                </c:pt>
                <c:pt idx="1">
                  <c:v>0</c:v>
                </c:pt>
                <c:pt idx="2">
                  <c:v>0</c:v>
                </c:pt>
                <c:pt idx="3">
                  <c:v>7.138119062366667</c:v>
                </c:pt>
                <c:pt idx="4">
                  <c:v>8.7903338910006781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(268)</c:v>
                </c:pt>
                <c:pt idx="1">
                  <c:v>Pontefract General Infirmary (-)</c:v>
                </c:pt>
                <c:pt idx="2">
                  <c:v>Pinderfields General Hospital (187)</c:v>
                </c:pt>
                <c:pt idx="3">
                  <c:v>Dewsbury &amp; District Hospital (40)</c:v>
                </c:pt>
                <c:pt idx="4">
                  <c:v>Pontefract Elective Surgical Hub (41)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2.7155797839647624</c:v>
                </c:pt>
                <c:pt idx="1">
                  <c:v>0</c:v>
                </c:pt>
                <c:pt idx="2">
                  <c:v>2.8640138517638132</c:v>
                </c:pt>
                <c:pt idx="3">
                  <c:v>2.861880937633333</c:v>
                </c:pt>
                <c:pt idx="4">
                  <c:v>1.2096661089993219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Sheet1!$F$2:$F$6</c:f>
              <c:numCache>
                <c:formatCode>0.0;;</c:formatCode>
                <c:ptCount val="5"/>
                <c:pt idx="0">
                  <c:v>0</c:v>
                </c:pt>
                <c:pt idx="1">
                  <c:v>0</c:v>
                </c:pt>
                <c:pt idx="2">
                  <c:v>7.1891737478066533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Sheet1!$G$2:$G$6</c:f>
              <c:numCache>
                <c:formatCode>0.0;;</c:formatCode>
                <c:ptCount val="5"/>
                <c:pt idx="0">
                  <c:v>7.6933696925736603</c:v>
                </c:pt>
                <c:pt idx="1">
                  <c:v>0</c:v>
                </c:pt>
                <c:pt idx="2">
                  <c:v>0</c:v>
                </c:pt>
                <c:pt idx="3">
                  <c:v>0</c:v>
                </c:pt>
                <c:pt idx="4">
                  <c:v>8.9874808631086278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(218)</c:v>
                </c:pt>
                <c:pt idx="1">
                  <c:v>Pontefract General Infirmary (-)</c:v>
                </c:pt>
                <c:pt idx="2">
                  <c:v>Pinderfields General Hospital (155)</c:v>
                </c:pt>
                <c:pt idx="3">
                  <c:v>Dewsbury &amp; District Hospital (-)</c:v>
                </c:pt>
                <c:pt idx="4">
                  <c:v>Pontefract Elective Surgical Hub (35)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2.3066303074263397</c:v>
                </c:pt>
                <c:pt idx="1">
                  <c:v>0</c:v>
                </c:pt>
                <c:pt idx="2">
                  <c:v>2.8108262521933467</c:v>
                </c:pt>
                <c:pt idx="3">
                  <c:v>0</c:v>
                </c:pt>
                <c:pt idx="4">
                  <c:v>1.0125191368913722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Sheet1!$E$2:$E$6</c:f>
              <c:numCache>
                <c:formatCode>0.0;;</c:formatCode>
                <c:ptCount val="5"/>
                <c:pt idx="0">
                  <c:v>6.8589264271787904</c:v>
                </c:pt>
                <c:pt idx="1">
                  <c:v>0</c:v>
                </c:pt>
                <c:pt idx="2">
                  <c:v>6.7245587611764037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(129)</c:v>
                </c:pt>
                <c:pt idx="1">
                  <c:v>Pontefract General Infirmary (-)</c:v>
                </c:pt>
                <c:pt idx="2">
                  <c:v>Pinderfields General Hospital (90)</c:v>
                </c:pt>
                <c:pt idx="3">
                  <c:v>Dewsbury &amp; District Hospital (-)</c:v>
                </c:pt>
                <c:pt idx="4">
                  <c:v>Pontefract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3.1410735728212096</c:v>
                </c:pt>
                <c:pt idx="1">
                  <c:v>0</c:v>
                </c:pt>
                <c:pt idx="2">
                  <c:v>3.2754412388235963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Sheet1!$G$2:$G$6</c:f>
              <c:numCache>
                <c:formatCode>0.0;;</c:formatCode>
                <c:ptCount val="5"/>
                <c:pt idx="0">
                  <c:v>5.441233316514241</c:v>
                </c:pt>
                <c:pt idx="1">
                  <c:v>0</c:v>
                </c:pt>
                <c:pt idx="2">
                  <c:v>5.4735448791049981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(182)</c:v>
                </c:pt>
                <c:pt idx="1">
                  <c:v>Pontefract General Infirmary (-)</c:v>
                </c:pt>
                <c:pt idx="2">
                  <c:v>Pinderfields General Hospital (147)</c:v>
                </c:pt>
                <c:pt idx="3">
                  <c:v>Dewsbury &amp; District Hospital (-)</c:v>
                </c:pt>
                <c:pt idx="4">
                  <c:v>Pontefract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4.558766683485759</c:v>
                </c:pt>
                <c:pt idx="1">
                  <c:v>0</c:v>
                </c:pt>
                <c:pt idx="2">
                  <c:v>4.5264551208950019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Sheet1!$E$2:$E$6</c:f>
              <c:numCache>
                <c:formatCode>0.0;;</c:formatCode>
                <c:ptCount val="5"/>
                <c:pt idx="0">
                  <c:v>0</c:v>
                </c:pt>
                <c:pt idx="1">
                  <c:v>0</c:v>
                </c:pt>
                <c:pt idx="2">
                  <c:v>9.0580577596318772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Sheet1!$F$2:$F$6</c:f>
              <c:numCache>
                <c:formatCode>0.0;;</c:formatCode>
                <c:ptCount val="5"/>
                <c:pt idx="0">
                  <c:v>9.0716177574425672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Sheet1!$G$2:$G$6</c:f>
              <c:numCache>
                <c:formatCode>0.0;;</c:formatCode>
                <c:ptCount val="5"/>
                <c:pt idx="0">
                  <c:v>0</c:v>
                </c:pt>
                <c:pt idx="1">
                  <c:v>0</c:v>
                </c:pt>
                <c:pt idx="2">
                  <c:v>0</c:v>
                </c:pt>
                <c:pt idx="3">
                  <c:v>8.8378923148493218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(263)</c:v>
                </c:pt>
                <c:pt idx="3">
                  <c:v>Dewsbury &amp; District Hospital (45)</c:v>
                </c:pt>
                <c:pt idx="4">
                  <c:v>Pontefract Elective Surgical Hub (45)</c:v>
                </c:pt>
              </c:strCache>
            </c:strRef>
          </c:cat>
          <c:val>
            <c:numRef>
              <c:f>Sheet1!$J$2:$J$6</c:f>
              <c:numCache>
                <c:formatCode>0.0;;</c:formatCode>
                <c:ptCount val="5"/>
                <c:pt idx="0">
                  <c:v>0</c:v>
                </c:pt>
                <c:pt idx="1">
                  <c:v>0</c:v>
                </c:pt>
                <c:pt idx="2">
                  <c:v>0</c:v>
                </c:pt>
                <c:pt idx="3">
                  <c:v>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0.92838224255743285</c:v>
                </c:pt>
                <c:pt idx="1">
                  <c:v>0</c:v>
                </c:pt>
                <c:pt idx="2">
                  <c:v>0.9419422403681228</c:v>
                </c:pt>
                <c:pt idx="3">
                  <c:v>1.1621076851506782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Sheet1!$G$2:$G$6</c:f>
              <c:numCache>
                <c:formatCode>0.0;;</c:formatCode>
                <c:ptCount val="5"/>
                <c:pt idx="0">
                  <c:v>8.3623169950456866</c:v>
                </c:pt>
                <c:pt idx="1">
                  <c:v>0</c:v>
                </c:pt>
                <c:pt idx="2">
                  <c:v>8.3213452049763106</c:v>
                </c:pt>
                <c:pt idx="3">
                  <c:v>8.5515081534750585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(357)</c:v>
                </c:pt>
                <c:pt idx="1">
                  <c:v>Pontefract General Infirmary (-)</c:v>
                </c:pt>
                <c:pt idx="2">
                  <c:v>Pinderfields General Hospital (272)</c:v>
                </c:pt>
                <c:pt idx="3">
                  <c:v>Dewsbury &amp; District Hospital (43)</c:v>
                </c:pt>
                <c:pt idx="4">
                  <c:v>Pontefract Elective Surgical Hub (42)</c:v>
                </c:pt>
              </c:strCache>
            </c:strRef>
          </c:cat>
          <c:val>
            <c:numRef>
              <c:f>Sheet1!$J$2:$J$6</c:f>
              <c:numCache>
                <c:formatCode>0.0;;</c:formatCode>
                <c:ptCount val="5"/>
                <c:pt idx="0">
                  <c:v>0</c:v>
                </c:pt>
                <c:pt idx="1">
                  <c:v>0</c:v>
                </c:pt>
                <c:pt idx="2">
                  <c:v>0</c:v>
                </c:pt>
                <c:pt idx="3">
                  <c:v>0</c:v>
                </c:pt>
                <c:pt idx="4">
                  <c:v>9.6620402457075585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1.6376830049543134</c:v>
                </c:pt>
                <c:pt idx="1">
                  <c:v>0</c:v>
                </c:pt>
                <c:pt idx="2">
                  <c:v>1.6786547950236894</c:v>
                </c:pt>
                <c:pt idx="3">
                  <c:v>1.4484918465249415</c:v>
                </c:pt>
                <c:pt idx="4">
                  <c:v>0.33795975429244152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Sheet1!$E$2:$E$6</c:f>
              <c:numCache>
                <c:formatCode>0.0;;</c:formatCode>
                <c:ptCount val="5"/>
                <c:pt idx="0">
                  <c:v>8.5610272106082856</c:v>
                </c:pt>
                <c:pt idx="1">
                  <c:v>0</c:v>
                </c:pt>
                <c:pt idx="2">
                  <c:v>8.5268195638632456</c:v>
                </c:pt>
                <c:pt idx="3">
                  <c:v>8.0221026684874559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Sheet1!$G$2:$G$6</c:f>
              <c:numCache>
                <c:formatCode>0.0;;</c:formatCode>
                <c:ptCount val="5"/>
                <c:pt idx="0">
                  <c:v>0</c:v>
                </c:pt>
                <c:pt idx="1">
                  <c:v>0</c:v>
                </c:pt>
                <c:pt idx="2">
                  <c:v>0</c:v>
                </c:pt>
                <c:pt idx="3">
                  <c:v>0</c:v>
                </c:pt>
                <c:pt idx="4">
                  <c:v>9.5054768517150698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(387)</c:v>
                </c:pt>
                <c:pt idx="1">
                  <c:v>Pontefract General Infirmary (-)</c:v>
                </c:pt>
                <c:pt idx="2">
                  <c:v>Pinderfields General Hospital (292)</c:v>
                </c:pt>
                <c:pt idx="3">
                  <c:v>Dewsbury &amp; District Hospital (49)</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1.4389727893917144</c:v>
                </c:pt>
                <c:pt idx="1">
                  <c:v>0</c:v>
                </c:pt>
                <c:pt idx="2">
                  <c:v>1.4731804361367544</c:v>
                </c:pt>
                <c:pt idx="3">
                  <c:v>1.9778973315125441</c:v>
                </c:pt>
                <c:pt idx="4">
                  <c:v>0.49452314828493016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Sheet1!$G$2:$G$6</c:f>
              <c:numCache>
                <c:formatCode>0.0;;</c:formatCode>
                <c:ptCount val="5"/>
                <c:pt idx="0">
                  <c:v>8.3586286571502413</c:v>
                </c:pt>
                <c:pt idx="1">
                  <c:v>0</c:v>
                </c:pt>
                <c:pt idx="2">
                  <c:v>8.3207065954986597</c:v>
                </c:pt>
                <c:pt idx="3">
                  <c:v>7.8238010623401397</c:v>
                </c:pt>
                <c:pt idx="4">
                  <c:v>8.9436477304851891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(376)</c:v>
                </c:pt>
                <c:pt idx="1">
                  <c:v>Pontefract General Infirmary (-)</c:v>
                </c:pt>
                <c:pt idx="2">
                  <c:v>Pinderfields General Hospital (283)</c:v>
                </c:pt>
                <c:pt idx="3">
                  <c:v>Dewsbury &amp; District Hospital (48)</c:v>
                </c:pt>
                <c:pt idx="4">
                  <c:v>Pontefract Elective Surgical Hub (45)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1.6413713428497587</c:v>
                </c:pt>
                <c:pt idx="1">
                  <c:v>0</c:v>
                </c:pt>
                <c:pt idx="2">
                  <c:v>1.6792934045013403</c:v>
                </c:pt>
                <c:pt idx="3">
                  <c:v>2.1761989376598603</c:v>
                </c:pt>
                <c:pt idx="4">
                  <c:v>1.0563522695148109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Sheet1!$F$2:$F$6</c:f>
              <c:numCache>
                <c:formatCode>0.0;;</c:formatCode>
                <c:ptCount val="5"/>
                <c:pt idx="0">
                  <c:v>0</c:v>
                </c:pt>
                <c:pt idx="1">
                  <c:v>0</c:v>
                </c:pt>
                <c:pt idx="2">
                  <c:v>8.2572152172975404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Sheet1!$G$2:$G$6</c:f>
              <c:numCache>
                <c:formatCode>0.0;;</c:formatCode>
                <c:ptCount val="5"/>
                <c:pt idx="0">
                  <c:v>8.2949865132546527</c:v>
                </c:pt>
                <c:pt idx="1">
                  <c:v>0</c:v>
                </c:pt>
                <c:pt idx="2">
                  <c:v>0</c:v>
                </c:pt>
                <c:pt idx="3">
                  <c:v>7.86465848104881</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(353)</c:v>
                </c:pt>
                <c:pt idx="1">
                  <c:v>Pontefract General Infirmary (-)</c:v>
                </c:pt>
                <c:pt idx="2">
                  <c:v>Pinderfields General Hospital (267)</c:v>
                </c:pt>
                <c:pt idx="3">
                  <c:v>Dewsbury &amp; District Hospital (43)</c:v>
                </c:pt>
                <c:pt idx="4">
                  <c:v>Pontefract Elective Surgical Hub (43)</c:v>
                </c:pt>
              </c:strCache>
            </c:strRef>
          </c:cat>
          <c:val>
            <c:numRef>
              <c:f>Sheet1!$J$2:$J$6</c:f>
              <c:numCache>
                <c:formatCode>0.0;;</c:formatCode>
                <c:ptCount val="5"/>
                <c:pt idx="0">
                  <c:v>0</c:v>
                </c:pt>
                <c:pt idx="1">
                  <c:v>0</c:v>
                </c:pt>
                <c:pt idx="2">
                  <c:v>0</c:v>
                </c:pt>
                <c:pt idx="3">
                  <c:v>0</c:v>
                </c:pt>
                <c:pt idx="4">
                  <c:v>9.6065881870087075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1.7050134867453473</c:v>
                </c:pt>
                <c:pt idx="1">
                  <c:v>0</c:v>
                </c:pt>
                <c:pt idx="2">
                  <c:v>1.7427847827024596</c:v>
                </c:pt>
                <c:pt idx="3">
                  <c:v>2.13534151895119</c:v>
                </c:pt>
                <c:pt idx="4">
                  <c:v>0.39341181299129246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Sheet1!$F$2:$F$6</c:f>
              <c:numCache>
                <c:formatCode>0.0;;</c:formatCode>
                <c:ptCount val="5"/>
                <c:pt idx="0">
                  <c:v>0</c:v>
                </c:pt>
                <c:pt idx="1">
                  <c:v>0</c:v>
                </c:pt>
                <c:pt idx="2">
                  <c:v>8.5561527430952609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Sheet1!$G$2:$G$6</c:f>
              <c:numCache>
                <c:formatCode>0.0;;</c:formatCode>
                <c:ptCount val="5"/>
                <c:pt idx="0">
                  <c:v>8.6622592691441671</c:v>
                </c:pt>
                <c:pt idx="1">
                  <c:v>0</c:v>
                </c:pt>
                <c:pt idx="2">
                  <c:v>0</c:v>
                </c:pt>
                <c:pt idx="3">
                  <c:v>8.4683189473774618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Sheet1!$I$2:$I$6</c:f>
              <c:numCache>
                <c:formatCode>0.0;;</c:formatCode>
                <c:ptCount val="5"/>
                <c:pt idx="0">
                  <c:v>0</c:v>
                </c:pt>
                <c:pt idx="1">
                  <c:v>0</c:v>
                </c:pt>
                <c:pt idx="2">
                  <c:v>0</c:v>
                </c:pt>
                <c:pt idx="3">
                  <c:v>0</c:v>
                </c:pt>
                <c:pt idx="4">
                  <c:v>9.7144014897102302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(386)</c:v>
                </c:pt>
                <c:pt idx="1">
                  <c:v>Pontefract General Infirmary (-)</c:v>
                </c:pt>
                <c:pt idx="2">
                  <c:v>Pinderfields General Hospital (291)</c:v>
                </c:pt>
                <c:pt idx="3">
                  <c:v>Dewsbury &amp; District Hospital (49)</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1.3377407308558329</c:v>
                </c:pt>
                <c:pt idx="1">
                  <c:v>0</c:v>
                </c:pt>
                <c:pt idx="2">
                  <c:v>1.4438472569047391</c:v>
                </c:pt>
                <c:pt idx="3">
                  <c:v>1.5316810526225382</c:v>
                </c:pt>
                <c:pt idx="4">
                  <c:v>0.28559851028976979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Sheet1!$G$2:$G$6</c:f>
              <c:numCache>
                <c:formatCode>0.0;;</c:formatCode>
                <c:ptCount val="5"/>
                <c:pt idx="0">
                  <c:v>8.4204474383245103</c:v>
                </c:pt>
                <c:pt idx="1">
                  <c:v>0</c:v>
                </c:pt>
                <c:pt idx="2">
                  <c:v>8.3483917194544688</c:v>
                </c:pt>
                <c:pt idx="3">
                  <c:v>7.9902016946727574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Sheet1!$I$2:$I$6</c:f>
              <c:numCache>
                <c:formatCode>0.0;;</c:formatCode>
                <c:ptCount val="5"/>
                <c:pt idx="0">
                  <c:v>0</c:v>
                </c:pt>
                <c:pt idx="1">
                  <c:v>0</c:v>
                </c:pt>
                <c:pt idx="2">
                  <c:v>0</c:v>
                </c:pt>
                <c:pt idx="3">
                  <c:v>0</c:v>
                </c:pt>
                <c:pt idx="4">
                  <c:v>9.5704030512700502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(367)</c:v>
                </c:pt>
                <c:pt idx="1">
                  <c:v>Pontefract General Infirmary (-)</c:v>
                </c:pt>
                <c:pt idx="2">
                  <c:v>Pinderfields General Hospital (274)</c:v>
                </c:pt>
                <c:pt idx="3">
                  <c:v>Dewsbury &amp; District Hospital (48)</c:v>
                </c:pt>
                <c:pt idx="4">
                  <c:v>Pontefract Elective Surgical Hub (45)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1.5795525616754897</c:v>
                </c:pt>
                <c:pt idx="1">
                  <c:v>0</c:v>
                </c:pt>
                <c:pt idx="2">
                  <c:v>1.6516082805455312</c:v>
                </c:pt>
                <c:pt idx="3">
                  <c:v>2.0097983053272426</c:v>
                </c:pt>
                <c:pt idx="4">
                  <c:v>0.4295969487299498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Sheet1!$D$2:$D$6</c:f>
              <c:numCache>
                <c:formatCode>0.0;;</c:formatCode>
                <c:ptCount val="5"/>
                <c:pt idx="0">
                  <c:v>6.288525470539601</c:v>
                </c:pt>
                <c:pt idx="1">
                  <c:v>0</c:v>
                </c:pt>
                <c:pt idx="2">
                  <c:v>5.8740890658274987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Sheet1!$G$2:$G$6</c:f>
              <c:numCache>
                <c:formatCode>0.0;;</c:formatCode>
                <c:ptCount val="5"/>
                <c:pt idx="0">
                  <c:v>0</c:v>
                </c:pt>
                <c:pt idx="1">
                  <c:v>0</c:v>
                </c:pt>
                <c:pt idx="2">
                  <c:v>0</c:v>
                </c:pt>
                <c:pt idx="3">
                  <c:v>6.6945714702876344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Sheet1!$I$2:$I$6</c:f>
              <c:numCache>
                <c:formatCode>0.0;;</c:formatCode>
                <c:ptCount val="5"/>
                <c:pt idx="0">
                  <c:v>0</c:v>
                </c:pt>
                <c:pt idx="1">
                  <c:v>0</c:v>
                </c:pt>
                <c:pt idx="2">
                  <c:v>0</c:v>
                </c:pt>
                <c:pt idx="3">
                  <c:v>0</c:v>
                </c:pt>
                <c:pt idx="4">
                  <c:v>8.8802753731661745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(377)</c:v>
                </c:pt>
                <c:pt idx="1">
                  <c:v>Pontefract General Infirmary (-)</c:v>
                </c:pt>
                <c:pt idx="2">
                  <c:v>Pinderfields General Hospital (282)</c:v>
                </c:pt>
                <c:pt idx="3">
                  <c:v>Dewsbury &amp; District Hospital (49)</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3.711474529460399</c:v>
                </c:pt>
                <c:pt idx="1">
                  <c:v>0</c:v>
                </c:pt>
                <c:pt idx="2">
                  <c:v>4.1259109341725013</c:v>
                </c:pt>
                <c:pt idx="3">
                  <c:v>3.3054285297123656</c:v>
                </c:pt>
                <c:pt idx="4">
                  <c:v>1.1197246268338255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Sheet1!$E$2:$E$6</c:f>
              <c:numCache>
                <c:formatCode>0.0;;</c:formatCode>
                <c:ptCount val="5"/>
                <c:pt idx="0">
                  <c:v>7.0368514381108724</c:v>
                </c:pt>
                <c:pt idx="1">
                  <c:v>0</c:v>
                </c:pt>
                <c:pt idx="2">
                  <c:v>7.0220462983618424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Sheet1!$G$2:$G$6</c:f>
              <c:numCache>
                <c:formatCode>0.0;;</c:formatCode>
                <c:ptCount val="5"/>
                <c:pt idx="0">
                  <c:v>0</c:v>
                </c:pt>
                <c:pt idx="1">
                  <c:v>0</c:v>
                </c:pt>
                <c:pt idx="2">
                  <c:v>0</c:v>
                </c:pt>
                <c:pt idx="3">
                  <c:v>7.5214828447553073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Sheet1!$I$2:$I$6</c:f>
              <c:numCache>
                <c:formatCode>0.0;;</c:formatCode>
                <c:ptCount val="5"/>
                <c:pt idx="0">
                  <c:v>0</c:v>
                </c:pt>
                <c:pt idx="1">
                  <c:v>0</c:v>
                </c:pt>
                <c:pt idx="2">
                  <c:v>0</c:v>
                </c:pt>
                <c:pt idx="3">
                  <c:v>0</c:v>
                </c:pt>
                <c:pt idx="4">
                  <c:v>8.7617384751444547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(339)</c:v>
                </c:pt>
                <c:pt idx="1">
                  <c:v>Pontefract General Infirmary (-)</c:v>
                </c:pt>
                <c:pt idx="2">
                  <c:v>Pinderfields General Hospital (257)</c:v>
                </c:pt>
                <c:pt idx="3">
                  <c:v>Dewsbury &amp; District Hospital (39)</c:v>
                </c:pt>
                <c:pt idx="4">
                  <c:v>Pontefract Elective Surgical Hub (43)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2.9631485618891276</c:v>
                </c:pt>
                <c:pt idx="1">
                  <c:v>0</c:v>
                </c:pt>
                <c:pt idx="2">
                  <c:v>2.9779537016381576</c:v>
                </c:pt>
                <c:pt idx="3">
                  <c:v>2.4785171552446927</c:v>
                </c:pt>
                <c:pt idx="4">
                  <c:v>1.2382615248555453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Sheet1!$E$2:$E$6</c:f>
              <c:numCache>
                <c:formatCode>0.0;;</c:formatCode>
                <c:ptCount val="5"/>
                <c:pt idx="0">
                  <c:v>6.6573787913894789</c:v>
                </c:pt>
                <c:pt idx="1">
                  <c:v>0</c:v>
                </c:pt>
                <c:pt idx="2">
                  <c:v>6.3782859472658284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Sheet1!$G$2:$G$6</c:f>
              <c:numCache>
                <c:formatCode>0.0;;</c:formatCode>
                <c:ptCount val="5"/>
                <c:pt idx="0">
                  <c:v>0</c:v>
                </c:pt>
                <c:pt idx="1">
                  <c:v>0</c:v>
                </c:pt>
                <c:pt idx="2">
                  <c:v>0</c:v>
                </c:pt>
                <c:pt idx="3">
                  <c:v>6.8473128986312917</c:v>
                </c:pt>
                <c:pt idx="4">
                  <c:v>7.605304541254637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(366)</c:v>
                </c:pt>
                <c:pt idx="1">
                  <c:v>Pontefract General Infirmary (-)</c:v>
                </c:pt>
                <c:pt idx="2">
                  <c:v>Pinderfields General Hospital (277)</c:v>
                </c:pt>
                <c:pt idx="3">
                  <c:v>Dewsbury &amp; District Hospital (45)</c:v>
                </c:pt>
                <c:pt idx="4">
                  <c:v>Pontefract Elective Surgical Hub (44)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3.3426212086105211</c:v>
                </c:pt>
                <c:pt idx="1">
                  <c:v>0</c:v>
                </c:pt>
                <c:pt idx="2">
                  <c:v>3.6217140527341716</c:v>
                </c:pt>
                <c:pt idx="3">
                  <c:v>3.1526871013687083</c:v>
                </c:pt>
                <c:pt idx="4">
                  <c:v>2.394695458745363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Sheet1!$E$2:$E$6</c:f>
              <c:numCache>
                <c:formatCode>0.0;;</c:formatCode>
                <c:ptCount val="5"/>
                <c:pt idx="0">
                  <c:v>0</c:v>
                </c:pt>
                <c:pt idx="1">
                  <c:v>0</c:v>
                </c:pt>
                <c:pt idx="2">
                  <c:v>8.3553572046101898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Sheet1!$F$2:$F$6</c:f>
              <c:numCache>
                <c:formatCode>0.0;;</c:formatCode>
                <c:ptCount val="5"/>
                <c:pt idx="0">
                  <c:v>8.4483717436652519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Sheet1!$G$2:$G$6</c:f>
              <c:numCache>
                <c:formatCode>0.0;;</c:formatCode>
                <c:ptCount val="5"/>
                <c:pt idx="0">
                  <c:v>0</c:v>
                </c:pt>
                <c:pt idx="1">
                  <c:v>0</c:v>
                </c:pt>
                <c:pt idx="2">
                  <c:v>0</c:v>
                </c:pt>
                <c:pt idx="3">
                  <c:v>8.3234612660713818</c:v>
                </c:pt>
                <c:pt idx="4">
                  <c:v>9.4427737790475064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(283)</c:v>
                </c:pt>
                <c:pt idx="3">
                  <c:v>Dewsbury &amp; District Hospital (42)</c:v>
                </c:pt>
                <c:pt idx="4">
                  <c:v>Pontefract Elective Surgical Hub (43)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1.5516282563347481</c:v>
                </c:pt>
                <c:pt idx="1">
                  <c:v>0</c:v>
                </c:pt>
                <c:pt idx="2">
                  <c:v>1.6446427953898102</c:v>
                </c:pt>
                <c:pt idx="3">
                  <c:v>1.6765387339286182</c:v>
                </c:pt>
                <c:pt idx="4">
                  <c:v>0.55722622095249363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Sheet1!$G$2:$G$6</c:f>
              <c:numCache>
                <c:formatCode>0.0;;</c:formatCode>
                <c:ptCount val="5"/>
                <c:pt idx="0">
                  <c:v>7.3445603422712251</c:v>
                </c:pt>
                <c:pt idx="1">
                  <c:v>0</c:v>
                </c:pt>
                <c:pt idx="2">
                  <c:v>7.216004445189359</c:v>
                </c:pt>
                <c:pt idx="3">
                  <c:v>7.1794925071034106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(326)</c:v>
                </c:pt>
                <c:pt idx="1">
                  <c:v>Pontefract General Infirmary (-)</c:v>
                </c:pt>
                <c:pt idx="2">
                  <c:v>Pinderfields General Hospital (247)</c:v>
                </c:pt>
                <c:pt idx="3">
                  <c:v>Dewsbury &amp; District Hospital (44)</c:v>
                </c:pt>
                <c:pt idx="4">
                  <c:v>Pontefract Elective Surgical Hub (35)</c:v>
                </c:pt>
              </c:strCache>
            </c:strRef>
          </c:cat>
          <c:val>
            <c:numRef>
              <c:f>Sheet1!$J$2:$J$6</c:f>
              <c:numCache>
                <c:formatCode>0.0;;</c:formatCode>
                <c:ptCount val="5"/>
                <c:pt idx="0">
                  <c:v>0</c:v>
                </c:pt>
                <c:pt idx="1">
                  <c:v>0</c:v>
                </c:pt>
                <c:pt idx="2">
                  <c:v>0</c:v>
                </c:pt>
                <c:pt idx="3">
                  <c:v>0</c:v>
                </c:pt>
                <c:pt idx="4">
                  <c:v>9.2824665767320766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2.6554396577287749</c:v>
                </c:pt>
                <c:pt idx="1">
                  <c:v>0</c:v>
                </c:pt>
                <c:pt idx="2">
                  <c:v>2.783995554810641</c:v>
                </c:pt>
                <c:pt idx="3">
                  <c:v>2.8205074928965894</c:v>
                </c:pt>
                <c:pt idx="4">
                  <c:v>0.71753342326792335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Sheet1!$E$2:$E$6</c:f>
              <c:numCache>
                <c:formatCode>0.0;;</c:formatCode>
                <c:ptCount val="5"/>
                <c:pt idx="0">
                  <c:v>9.1131428303228041</c:v>
                </c:pt>
                <c:pt idx="1">
                  <c:v>0</c:v>
                </c:pt>
                <c:pt idx="2">
                  <c:v>8.9600132672060173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Sheet1!$G$2:$G$6</c:f>
              <c:numCache>
                <c:formatCode>0.0;;</c:formatCode>
                <c:ptCount val="5"/>
                <c:pt idx="0">
                  <c:v>0</c:v>
                </c:pt>
                <c:pt idx="1">
                  <c:v>0</c:v>
                </c:pt>
                <c:pt idx="2">
                  <c:v>0</c:v>
                </c:pt>
                <c:pt idx="3">
                  <c:v>9.0411071464464197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(288)</c:v>
                </c:pt>
                <c:pt idx="3">
                  <c:v>Dewsbury &amp; District Hospital (46)</c:v>
                </c:pt>
                <c:pt idx="4">
                  <c:v>Pontefract Elective Surgical Hub (46)</c:v>
                </c:pt>
              </c:strCache>
            </c:strRef>
          </c:cat>
          <c:val>
            <c:numRef>
              <c:f>Sheet1!$J$2:$J$6</c:f>
              <c:numCache>
                <c:formatCode>0.0;;</c:formatCode>
                <c:ptCount val="5"/>
                <c:pt idx="0">
                  <c:v>0</c:v>
                </c:pt>
                <c:pt idx="1">
                  <c:v>0</c:v>
                </c:pt>
                <c:pt idx="2">
                  <c:v>0</c:v>
                </c:pt>
                <c:pt idx="3">
                  <c:v>0</c:v>
                </c:pt>
                <c:pt idx="4">
                  <c:v>9.9999999999999982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0.88685716967719586</c:v>
                </c:pt>
                <c:pt idx="1">
                  <c:v>0</c:v>
                </c:pt>
                <c:pt idx="2">
                  <c:v>1.0399867327939827</c:v>
                </c:pt>
                <c:pt idx="3">
                  <c:v>0.95889285355358034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Sheet1!$F$2:$F$6</c:f>
              <c:numCache>
                <c:formatCode>0.0;;</c:formatCode>
                <c:ptCount val="5"/>
                <c:pt idx="0">
                  <c:v>0</c:v>
                </c:pt>
                <c:pt idx="1">
                  <c:v>0</c:v>
                </c:pt>
                <c:pt idx="2">
                  <c:v>8.3599195952622498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Sheet1!$G$2:$G$6</c:f>
              <c:numCache>
                <c:formatCode>0.0;;</c:formatCode>
                <c:ptCount val="5"/>
                <c:pt idx="0">
                  <c:v>8.545119837031832</c:v>
                </c:pt>
                <c:pt idx="1">
                  <c:v>0</c:v>
                </c:pt>
                <c:pt idx="2">
                  <c:v>0</c:v>
                </c:pt>
                <c:pt idx="3">
                  <c:v>8.5241860994115939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(322)</c:v>
                </c:pt>
                <c:pt idx="1">
                  <c:v>Pontefract General Infirmary (-)</c:v>
                </c:pt>
                <c:pt idx="2">
                  <c:v>Pinderfields General Hospital (238)</c:v>
                </c:pt>
                <c:pt idx="3">
                  <c:v>Dewsbury &amp; District Hospital (40)</c:v>
                </c:pt>
                <c:pt idx="4">
                  <c:v>Pontefract Elective Surgical Hub (44)</c:v>
                </c:pt>
              </c:strCache>
            </c:strRef>
          </c:cat>
          <c:val>
            <c:numRef>
              <c:f>Sheet1!$J$2:$J$6</c:f>
              <c:numCache>
                <c:formatCode>0.0;;</c:formatCode>
                <c:ptCount val="5"/>
                <c:pt idx="0">
                  <c:v>0</c:v>
                </c:pt>
                <c:pt idx="1">
                  <c:v>0</c:v>
                </c:pt>
                <c:pt idx="2">
                  <c:v>0</c:v>
                </c:pt>
                <c:pt idx="3">
                  <c:v>0</c:v>
                </c:pt>
                <c:pt idx="4">
                  <c:v>9.9128161915485364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1.454880162968168</c:v>
                </c:pt>
                <c:pt idx="1">
                  <c:v>0</c:v>
                </c:pt>
                <c:pt idx="2">
                  <c:v>1.6400804047377502</c:v>
                </c:pt>
                <c:pt idx="3">
                  <c:v>1.4758139005884061</c:v>
                </c:pt>
                <c:pt idx="4">
                  <c:v>8.7183808451463563E-2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Sheet1!$E$2:$E$6</c:f>
              <c:numCache>
                <c:formatCode>0.0;;</c:formatCode>
                <c:ptCount val="5"/>
                <c:pt idx="0">
                  <c:v>7.6800162572672024</c:v>
                </c:pt>
                <c:pt idx="1">
                  <c:v>0</c:v>
                </c:pt>
                <c:pt idx="2">
                  <c:v>7.4601458536049767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Sheet1!$G$2:$G$6</c:f>
              <c:numCache>
                <c:formatCode>0.0;;</c:formatCode>
                <c:ptCount val="5"/>
                <c:pt idx="0">
                  <c:v>0</c:v>
                </c:pt>
                <c:pt idx="1">
                  <c:v>0</c:v>
                </c:pt>
                <c:pt idx="2">
                  <c:v>0</c:v>
                </c:pt>
                <c:pt idx="3">
                  <c:v>7.7363145028594777</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(351)</c:v>
                </c:pt>
                <c:pt idx="1">
                  <c:v>Pontefract General Infirmary (-)</c:v>
                </c:pt>
                <c:pt idx="2">
                  <c:v>Pinderfields General Hospital (266)</c:v>
                </c:pt>
                <c:pt idx="3">
                  <c:v>Dewsbury &amp; District Hospital (45)</c:v>
                </c:pt>
                <c:pt idx="4">
                  <c:v>Pontefract Elective Surgical Hub (40)</c:v>
                </c:pt>
              </c:strCache>
            </c:strRef>
          </c:cat>
          <c:val>
            <c:numRef>
              <c:f>Sheet1!$J$2:$J$6</c:f>
              <c:numCache>
                <c:formatCode>0.0;;</c:formatCode>
                <c:ptCount val="5"/>
                <c:pt idx="0">
                  <c:v>0</c:v>
                </c:pt>
                <c:pt idx="1">
                  <c:v>0</c:v>
                </c:pt>
                <c:pt idx="2">
                  <c:v>0</c:v>
                </c:pt>
                <c:pt idx="3">
                  <c:v>0</c:v>
                </c:pt>
                <c:pt idx="4">
                  <c:v>9.4871687040952342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2.3199837427327976</c:v>
                </c:pt>
                <c:pt idx="1">
                  <c:v>0</c:v>
                </c:pt>
                <c:pt idx="2">
                  <c:v>2.5398541463950233</c:v>
                </c:pt>
                <c:pt idx="3">
                  <c:v>2.2636854971405223</c:v>
                </c:pt>
                <c:pt idx="4">
                  <c:v>0.51283129590476584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Sheet1!$D$2:$D$6</c:f>
              <c:numCache>
                <c:formatCode>0.0;;</c:formatCode>
                <c:ptCount val="5"/>
                <c:pt idx="0">
                  <c:v>7.2802474986376184</c:v>
                </c:pt>
                <c:pt idx="1">
                  <c:v>0</c:v>
                </c:pt>
                <c:pt idx="2">
                  <c:v>7.0126899378222527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c:v>
                </c:pt>
                <c:pt idx="1">
                  <c:v>Pontefract General Infirmary (-)</c:v>
                </c:pt>
                <c:pt idx="2">
                  <c:v>Pinderfields General Hospital (36)</c:v>
                </c:pt>
                <c:pt idx="3">
                  <c:v>Dewsbury &amp; District Hospital (-)</c:v>
                </c:pt>
                <c:pt idx="4">
                  <c:v>Pontefract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Sheet1!$D$2:$D$6</c:f>
              <c:numCache>
                <c:formatCode>0.0;;</c:formatCode>
                <c:ptCount val="5"/>
                <c:pt idx="0">
                  <c:v>8.1457755090830624</c:v>
                </c:pt>
                <c:pt idx="1">
                  <c:v>0</c:v>
                </c:pt>
                <c:pt idx="2">
                  <c:v>8.2187065617159174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c:v>
                </c:pt>
                <c:pt idx="1">
                  <c:v>Pontefract General Infirmary (-)</c:v>
                </c:pt>
                <c:pt idx="2">
                  <c:v>Pinderfields General Hospital (32)</c:v>
                </c:pt>
                <c:pt idx="3">
                  <c:v>Dewsbury &amp; District Hospital (-)</c:v>
                </c:pt>
                <c:pt idx="4">
                  <c:v>Pontefract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Sheet1!$D$2:$D$6</c:f>
              <c:numCache>
                <c:formatCode>0.0;;</c:formatCode>
                <c:ptCount val="5"/>
                <c:pt idx="0">
                  <c:v>8.0205212811171211</c:v>
                </c:pt>
                <c:pt idx="1">
                  <c:v>0</c:v>
                </c:pt>
                <c:pt idx="2">
                  <c:v>8.0558444629881816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(143)</c:v>
                </c:pt>
                <c:pt idx="1">
                  <c:v>Pontefract General Infirmary (-)</c:v>
                </c:pt>
                <c:pt idx="2">
                  <c:v>Pinderfields General Hospital (97)</c:v>
                </c:pt>
                <c:pt idx="3">
                  <c:v>Dewsbury &amp; District Hospital (-)</c:v>
                </c:pt>
                <c:pt idx="4">
                  <c:v>Pontefract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Sheet1!$D$2:$D$6</c:f>
              <c:numCache>
                <c:formatCode>0.0;;</c:formatCode>
                <c:ptCount val="5"/>
                <c:pt idx="0">
                  <c:v>6.7101437428079924</c:v>
                </c:pt>
                <c:pt idx="1">
                  <c:v>0</c:v>
                </c:pt>
                <c:pt idx="2">
                  <c:v>6.1903387761773878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(90)</c:v>
                </c:pt>
                <c:pt idx="1">
                  <c:v>Pontefract General Infirmary (-)</c:v>
                </c:pt>
                <c:pt idx="2">
                  <c:v>Pinderfields General Hospital (75)</c:v>
                </c:pt>
                <c:pt idx="3">
                  <c:v>Dewsbury &amp; District Hospital (-)</c:v>
                </c:pt>
                <c:pt idx="4">
                  <c:v>Pontefract Elective Surgical Hub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Sheet1!$G$2:$G$6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Pontefract General Infirmary (-)</c:v>
                </c:pt>
                <c:pt idx="2">
                  <c:v>Pinderfields General Hospital (-)</c:v>
                </c:pt>
                <c:pt idx="3">
                  <c:v>Dewsbury &amp; District Hospital (-)</c:v>
                </c:pt>
                <c:pt idx="4">
                  <c:v>Pontefract Elective Surgical Hub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0.25002061722618496</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0.67155649899314263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0.18722493100969295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1.9546016143807572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0.18722493100969384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0.67155649899314174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0.53721144339203519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4.5616760528686449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Sheet1!$G$2:$G$6</c:f>
              <c:numCache>
                <c:formatCode>0.0;;</c:formatCode>
                <c:ptCount val="5"/>
                <c:pt idx="0">
                  <c:v>7.7050425719289386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(31)</c:v>
                </c:pt>
                <c:pt idx="1">
                  <c:v>Pontefract General Infirmary (-)</c:v>
                </c:pt>
                <c:pt idx="2">
                  <c:v>Pinderfields General Hospital (-)</c:v>
                </c:pt>
                <c:pt idx="3">
                  <c:v>Dewsbury &amp; District Hospital (-)</c:v>
                </c:pt>
                <c:pt idx="4">
                  <c:v>Pontefract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2.2949574280710614</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Sheet1!$F$2:$F$6</c:f>
              <c:numCache>
                <c:formatCode>0.0;;</c:formatCode>
                <c:ptCount val="5"/>
                <c:pt idx="0">
                  <c:v>0</c:v>
                </c:pt>
                <c:pt idx="1">
                  <c:v>0</c:v>
                </c:pt>
                <c:pt idx="2">
                  <c:v>6.1078451085614143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Sheet1!$G$2:$G$6</c:f>
              <c:numCache>
                <c:formatCode>0.0;;</c:formatCode>
                <c:ptCount val="5"/>
                <c:pt idx="0">
                  <c:v>6.3028382603519226</c:v>
                </c:pt>
                <c:pt idx="1">
                  <c:v>0</c:v>
                </c:pt>
                <c:pt idx="2">
                  <c:v>0</c:v>
                </c:pt>
                <c:pt idx="3">
                  <c:v>6.3715374216051632</c:v>
                </c:pt>
                <c:pt idx="4">
                  <c:v>7.144480636543534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(372)</c:v>
                </c:pt>
                <c:pt idx="1">
                  <c:v>Pontefract General Infirmary (-)</c:v>
                </c:pt>
                <c:pt idx="2">
                  <c:v>Pinderfields General Hospital (282)</c:v>
                </c:pt>
                <c:pt idx="3">
                  <c:v>Dewsbury &amp; District Hospital (45)</c:v>
                </c:pt>
                <c:pt idx="4">
                  <c:v>Pontefract Elective Surgical Hub (45)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3.6971617396480774</c:v>
                </c:pt>
                <c:pt idx="1">
                  <c:v>0</c:v>
                </c:pt>
                <c:pt idx="2">
                  <c:v>3.8921548914385857</c:v>
                </c:pt>
                <c:pt idx="3">
                  <c:v>3.6284625783948368</c:v>
                </c:pt>
                <c:pt idx="4">
                  <c:v>2.855519363456466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Sheet1!$F$2:$F$6</c:f>
              <c:numCache>
                <c:formatCode>0.0;;</c:formatCode>
                <c:ptCount val="5"/>
                <c:pt idx="0">
                  <c:v>0</c:v>
                </c:pt>
                <c:pt idx="1">
                  <c:v>0</c:v>
                </c:pt>
                <c:pt idx="2">
                  <c:v>4.8516464841277749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Sheet1!$G$2:$G$6</c:f>
              <c:numCache>
                <c:formatCode>0.0;;</c:formatCode>
                <c:ptCount val="5"/>
                <c:pt idx="0">
                  <c:v>5.1055243773882051</c:v>
                </c:pt>
                <c:pt idx="1">
                  <c:v>0</c:v>
                </c:pt>
                <c:pt idx="2">
                  <c:v>0</c:v>
                </c:pt>
                <c:pt idx="3">
                  <c:v>6.3117132989824656</c:v>
                </c:pt>
                <c:pt idx="4">
                  <c:v>5.9697565160896326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(278)</c:v>
                </c:pt>
                <c:pt idx="1">
                  <c:v>Pontefract General Infirmary (-)</c:v>
                </c:pt>
                <c:pt idx="2">
                  <c:v>Pinderfields General Hospital (203)</c:v>
                </c:pt>
                <c:pt idx="3">
                  <c:v>Dewsbury &amp; District Hospital (40)</c:v>
                </c:pt>
                <c:pt idx="4">
                  <c:v>Pontefract Elective Surgical Hub (35)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4.8944756226117949</c:v>
                </c:pt>
                <c:pt idx="1">
                  <c:v>0</c:v>
                </c:pt>
                <c:pt idx="2">
                  <c:v>5.1483535158722251</c:v>
                </c:pt>
                <c:pt idx="3">
                  <c:v>3.6882867010175344</c:v>
                </c:pt>
                <c:pt idx="4">
                  <c:v>4.0302434839103674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Sheet1!$G$2:$G$6</c:f>
              <c:numCache>
                <c:formatCode>0.0;;</c:formatCode>
                <c:ptCount val="5"/>
                <c:pt idx="0">
                  <c:v>8.0490802328958537</c:v>
                </c:pt>
                <c:pt idx="1">
                  <c:v>0</c:v>
                </c:pt>
                <c:pt idx="2">
                  <c:v>7.3208038296970246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(153)</c:v>
                </c:pt>
                <c:pt idx="1">
                  <c:v>Pontefract General Infirmary (-)</c:v>
                </c:pt>
                <c:pt idx="2">
                  <c:v>Pinderfields General Hospital (94)</c:v>
                </c:pt>
                <c:pt idx="3">
                  <c:v>Dewsbury &amp; District Hospital (-)</c:v>
                </c:pt>
                <c:pt idx="4">
                  <c:v>Pontefract Elective Surgical Hub (35)</c:v>
                </c:pt>
              </c:strCache>
            </c:strRef>
          </c:cat>
          <c:val>
            <c:numRef>
              <c:f>Sheet1!$J$2:$J$6</c:f>
              <c:numCache>
                <c:formatCode>0.0;;</c:formatCode>
                <c:ptCount val="5"/>
                <c:pt idx="0">
                  <c:v>0</c:v>
                </c:pt>
                <c:pt idx="1">
                  <c:v>0</c:v>
                </c:pt>
                <c:pt idx="2">
                  <c:v>0</c:v>
                </c:pt>
                <c:pt idx="3">
                  <c:v>0</c:v>
                </c:pt>
                <c:pt idx="4">
                  <c:v>9.6461416499165349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1.9509197671041463</c:v>
                </c:pt>
                <c:pt idx="1">
                  <c:v>0</c:v>
                </c:pt>
                <c:pt idx="2">
                  <c:v>2.6791961703029754</c:v>
                </c:pt>
                <c:pt idx="3">
                  <c:v>0</c:v>
                </c:pt>
                <c:pt idx="4">
                  <c:v>0.35385835008346511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Sheet1!$E$2:$E$6</c:f>
              <c:numCache>
                <c:formatCode>0.0;;</c:formatCode>
                <c:ptCount val="5"/>
                <c:pt idx="0">
                  <c:v>6.2962226535673826</c:v>
                </c:pt>
                <c:pt idx="1">
                  <c:v>0</c:v>
                </c:pt>
                <c:pt idx="2">
                  <c:v>6.1649915825266479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Sheet1!$G$2:$G$6</c:f>
              <c:numCache>
                <c:formatCode>0.0;;</c:formatCode>
                <c:ptCount val="5"/>
                <c:pt idx="0">
                  <c:v>0</c:v>
                </c:pt>
                <c:pt idx="1">
                  <c:v>0</c:v>
                </c:pt>
                <c:pt idx="2">
                  <c:v>0</c:v>
                </c:pt>
                <c:pt idx="3">
                  <c:v>6.0780211768888286</c:v>
                </c:pt>
                <c:pt idx="4">
                  <c:v>7.7862296182494406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(384)</c:v>
                </c:pt>
                <c:pt idx="1">
                  <c:v>Pontefract General Infirmary (-)</c:v>
                </c:pt>
                <c:pt idx="2">
                  <c:v>Pinderfields General Hospital (291)</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3.7037773464326174</c:v>
                </c:pt>
                <c:pt idx="1">
                  <c:v>0</c:v>
                </c:pt>
                <c:pt idx="2">
                  <c:v>3.8350084174733521</c:v>
                </c:pt>
                <c:pt idx="3">
                  <c:v>3.9219788231111714</c:v>
                </c:pt>
                <c:pt idx="4">
                  <c:v>2.2137703817505594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Sheet1!$E$2:$E$6</c:f>
              <c:numCache>
                <c:formatCode>0.0;;</c:formatCode>
                <c:ptCount val="5"/>
                <c:pt idx="0">
                  <c:v>0</c:v>
                </c:pt>
                <c:pt idx="1">
                  <c:v>0</c:v>
                </c:pt>
                <c:pt idx="2">
                  <c:v>7.2902844477617972</c:v>
                </c:pt>
                <c:pt idx="3">
                  <c:v>5.9900968265910404</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Sheet1!$G$2:$G$6</c:f>
              <c:numCache>
                <c:formatCode>0.0;;</c:formatCode>
                <c:ptCount val="5"/>
                <c:pt idx="0">
                  <c:v>7.3729008912564966</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(360)</c:v>
                </c:pt>
                <c:pt idx="1">
                  <c:v>Pontefract General Infirmary (-)</c:v>
                </c:pt>
                <c:pt idx="2">
                  <c:v>Pinderfields General Hospital (275)</c:v>
                </c:pt>
                <c:pt idx="3">
                  <c:v>Dewsbury &amp; District Hospital (40)</c:v>
                </c:pt>
                <c:pt idx="4">
                  <c:v>Pontefract Elective Surgical Hub (45)</c:v>
                </c:pt>
              </c:strCache>
            </c:strRef>
          </c:cat>
          <c:val>
            <c:numRef>
              <c:f>Sheet1!$J$2:$J$6</c:f>
              <c:numCache>
                <c:formatCode>0.0;;</c:formatCode>
                <c:ptCount val="5"/>
                <c:pt idx="0">
                  <c:v>0</c:v>
                </c:pt>
                <c:pt idx="1">
                  <c:v>0</c:v>
                </c:pt>
                <c:pt idx="2">
                  <c:v>0</c:v>
                </c:pt>
                <c:pt idx="3">
                  <c:v>0</c:v>
                </c:pt>
                <c:pt idx="4">
                  <c:v>9.7328284958221154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2.6270991087435034</c:v>
                </c:pt>
                <c:pt idx="1">
                  <c:v>0</c:v>
                </c:pt>
                <c:pt idx="2">
                  <c:v>2.7097155522382028</c:v>
                </c:pt>
                <c:pt idx="3">
                  <c:v>4.0099031734089596</c:v>
                </c:pt>
                <c:pt idx="4">
                  <c:v>0.2671715041778846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Sheet1!$E$2:$E$6</c:f>
              <c:numCache>
                <c:formatCode>0.0;;</c:formatCode>
                <c:ptCount val="5"/>
                <c:pt idx="0">
                  <c:v>8.671638759475087</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Sheet1!$G$2:$G$6</c:f>
              <c:numCache>
                <c:formatCode>0.0;;</c:formatCode>
                <c:ptCount val="5"/>
                <c:pt idx="0">
                  <c:v>0</c:v>
                </c:pt>
                <c:pt idx="1">
                  <c:v>0</c:v>
                </c:pt>
                <c:pt idx="2">
                  <c:v>8.7251391827597597</c:v>
                </c:pt>
                <c:pt idx="3">
                  <c:v>0</c:v>
                </c:pt>
                <c:pt idx="4">
                  <c:v>9.0870153258658171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(256)</c:v>
                </c:pt>
                <c:pt idx="1">
                  <c:v>Pontefract General Infirmary (-)</c:v>
                </c:pt>
                <c:pt idx="2">
                  <c:v>Pinderfields General Hospital (190)</c:v>
                </c:pt>
                <c:pt idx="3">
                  <c:v>Dewsbury &amp; District Hospital (-)</c:v>
                </c:pt>
                <c:pt idx="4">
                  <c:v>Pontefract Elective Surgical Hub (45)</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1.328361240524913</c:v>
                </c:pt>
                <c:pt idx="1">
                  <c:v>0</c:v>
                </c:pt>
                <c:pt idx="2">
                  <c:v>1.2748608172402403</c:v>
                </c:pt>
                <c:pt idx="3">
                  <c:v>0</c:v>
                </c:pt>
                <c:pt idx="4">
                  <c:v>0.91298467413418294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Sheet1!$G$2:$G$6</c:f>
              <c:numCache>
                <c:formatCode>0.0;;</c:formatCode>
                <c:ptCount val="5"/>
                <c:pt idx="0">
                  <c:v>4.2248104902180064</c:v>
                </c:pt>
                <c:pt idx="1">
                  <c:v>0</c:v>
                </c:pt>
                <c:pt idx="2">
                  <c:v>3.980107986980558</c:v>
                </c:pt>
                <c:pt idx="3">
                  <c:v>4.1135323019078056</c:v>
                </c:pt>
                <c:pt idx="4">
                  <c:v>5.3732222465410011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(284)</c:v>
                </c:pt>
                <c:pt idx="1">
                  <c:v>Pontefract General Infirmary (-)</c:v>
                </c:pt>
                <c:pt idx="2">
                  <c:v>Pinderfields General Hospital (207)</c:v>
                </c:pt>
                <c:pt idx="3">
                  <c:v>Dewsbury &amp; District Hospital (34)</c:v>
                </c:pt>
                <c:pt idx="4">
                  <c:v>Pontefract Elective Surgical Hub (43)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5.7751895097819936</c:v>
                </c:pt>
                <c:pt idx="1">
                  <c:v>0</c:v>
                </c:pt>
                <c:pt idx="2">
                  <c:v>6.019892013019442</c:v>
                </c:pt>
                <c:pt idx="3">
                  <c:v>5.8864676980921944</c:v>
                </c:pt>
                <c:pt idx="4">
                  <c:v>4.6267777534589989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Sheet1!$G$2:$G$6</c:f>
              <c:numCache>
                <c:formatCode>0.0;;</c:formatCode>
                <c:ptCount val="5"/>
                <c:pt idx="0">
                  <c:v>6.2402173736247581</c:v>
                </c:pt>
                <c:pt idx="1">
                  <c:v>0</c:v>
                </c:pt>
                <c:pt idx="2">
                  <c:v>6.2917065334916273</c:v>
                </c:pt>
                <c:pt idx="3">
                  <c:v>5.6557868225320238</c:v>
                </c:pt>
                <c:pt idx="4">
                  <c:v>7.436098199513971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(340)</c:v>
                </c:pt>
                <c:pt idx="1">
                  <c:v>Pontefract General Infirmary (-)</c:v>
                </c:pt>
                <c:pt idx="2">
                  <c:v>Pinderfields General Hospital (258)</c:v>
                </c:pt>
                <c:pt idx="3">
                  <c:v>Dewsbury &amp; District Hospital (38)</c:v>
                </c:pt>
                <c:pt idx="4">
                  <c:v>Pontefract Elective Surgical Hub (44)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3.7597826263752419</c:v>
                </c:pt>
                <c:pt idx="1">
                  <c:v>0</c:v>
                </c:pt>
                <c:pt idx="2">
                  <c:v>3.7082934665083727</c:v>
                </c:pt>
                <c:pt idx="3">
                  <c:v>4.3442131774679762</c:v>
                </c:pt>
                <c:pt idx="4">
                  <c:v>2.563901800486029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Sheet1!$G$2:$G$6</c:f>
              <c:numCache>
                <c:formatCode>0.0;;</c:formatCode>
                <c:ptCount val="5"/>
                <c:pt idx="0">
                  <c:v>6.9934858645674849</c:v>
                </c:pt>
                <c:pt idx="1">
                  <c:v>0</c:v>
                </c:pt>
                <c:pt idx="2">
                  <c:v>6.9172328810573767</c:v>
                </c:pt>
                <c:pt idx="3">
                  <c:v>6.1136490703954216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Sheet1!$I$2:$I$6</c:f>
              <c:numCache>
                <c:formatCode>0.0;;</c:formatCode>
                <c:ptCount val="5"/>
                <c:pt idx="0">
                  <c:v>0</c:v>
                </c:pt>
                <c:pt idx="1">
                  <c:v>0</c:v>
                </c:pt>
                <c:pt idx="2">
                  <c:v>0</c:v>
                </c:pt>
                <c:pt idx="3">
                  <c:v>0</c:v>
                </c:pt>
                <c:pt idx="4">
                  <c:v>9.1630686526209981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(343)</c:v>
                </c:pt>
                <c:pt idx="1">
                  <c:v>Pontefract General Infirmary (-)</c:v>
                </c:pt>
                <c:pt idx="2">
                  <c:v>Pinderfields General Hospital (260)</c:v>
                </c:pt>
                <c:pt idx="3">
                  <c:v>Dewsbury &amp; District Hospital (39)</c:v>
                </c:pt>
                <c:pt idx="4">
                  <c:v>Pontefract Elective Surgical Hub (44)</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3.0065141354325151</c:v>
                </c:pt>
                <c:pt idx="1">
                  <c:v>0</c:v>
                </c:pt>
                <c:pt idx="2">
                  <c:v>3.0827671189426233</c:v>
                </c:pt>
                <c:pt idx="3">
                  <c:v>3.8863509296045784</c:v>
                </c:pt>
                <c:pt idx="4">
                  <c:v>0.83693134737900188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9.1432320241361609E-2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0.61475450469500537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0.17138895968095547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1.7892763291342533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0.17138895968095724</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0.61475450469500359</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1.0710455240665979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5.3703459929595319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Sheet1!$G$2:$G$6</c:f>
              <c:numCache>
                <c:formatCode>0.0;;</c:formatCode>
                <c:ptCount val="5"/>
                <c:pt idx="0">
                  <c:v>7.9515893422469857</c:v>
                </c:pt>
                <c:pt idx="1">
                  <c:v>0</c:v>
                </c:pt>
                <c:pt idx="2">
                  <c:v>7.8398356673817888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(210)</c:v>
                </c:pt>
                <c:pt idx="1">
                  <c:v>Pontefract General Infirmary (-)</c:v>
                </c:pt>
                <c:pt idx="2">
                  <c:v>Pinderfields General Hospital (150)</c:v>
                </c:pt>
                <c:pt idx="3">
                  <c:v>Dewsbury &amp; District Hospital (-)</c:v>
                </c:pt>
                <c:pt idx="4">
                  <c:v>Pontefract Elective Surgical Hub (36)</c:v>
                </c:pt>
              </c:strCache>
            </c:strRef>
          </c:cat>
          <c:val>
            <c:numRef>
              <c:f>Sheet1!$J$2:$J$6</c:f>
              <c:numCache>
                <c:formatCode>0.0;;</c:formatCode>
                <c:ptCount val="5"/>
                <c:pt idx="0">
                  <c:v>0</c:v>
                </c:pt>
                <c:pt idx="1">
                  <c:v>0</c:v>
                </c:pt>
                <c:pt idx="2">
                  <c:v>0</c:v>
                </c:pt>
                <c:pt idx="3">
                  <c:v>0</c:v>
                </c:pt>
                <c:pt idx="4">
                  <c:v>9.6409987267849999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2.0484106577530143</c:v>
                </c:pt>
                <c:pt idx="1">
                  <c:v>0</c:v>
                </c:pt>
                <c:pt idx="2">
                  <c:v>2.1601643326182112</c:v>
                </c:pt>
                <c:pt idx="3">
                  <c:v>0</c:v>
                </c:pt>
                <c:pt idx="4">
                  <c:v>0.35900127321500008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Sheet1!$G$2:$G$6</c:f>
              <c:numCache>
                <c:formatCode>0.0;;</c:formatCode>
                <c:ptCount val="5"/>
                <c:pt idx="0">
                  <c:v>6.3434096512810729</c:v>
                </c:pt>
                <c:pt idx="1">
                  <c:v>0</c:v>
                </c:pt>
                <c:pt idx="2">
                  <c:v>6.1031096458671197</c:v>
                </c:pt>
                <c:pt idx="3">
                  <c:v>6.6467301279698408</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Sheet1!$H$2:$H$6</c:f>
              <c:numCache>
                <c:formatCode>0.0;;</c:formatCode>
                <c:ptCount val="5"/>
                <c:pt idx="0">
                  <c:v>0</c:v>
                </c:pt>
                <c:pt idx="1">
                  <c:v>0</c:v>
                </c:pt>
                <c:pt idx="2">
                  <c:v>0</c:v>
                </c:pt>
                <c:pt idx="3">
                  <c:v>0</c:v>
                </c:pt>
                <c:pt idx="4">
                  <c:v>7.6645904927553357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(229)</c:v>
                </c:pt>
                <c:pt idx="1">
                  <c:v>Pontefract General Infirmary (-)</c:v>
                </c:pt>
                <c:pt idx="2">
                  <c:v>Pinderfields General Hospital (165)</c:v>
                </c:pt>
                <c:pt idx="3">
                  <c:v>Dewsbury &amp; District Hospital (33)</c:v>
                </c:pt>
                <c:pt idx="4">
                  <c:v>Pontefract Elective Surgical Hub (31)</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3.6565903487189271</c:v>
                </c:pt>
                <c:pt idx="1">
                  <c:v>0</c:v>
                </c:pt>
                <c:pt idx="2">
                  <c:v>3.8968903541328803</c:v>
                </c:pt>
                <c:pt idx="3">
                  <c:v>3.3532698720301592</c:v>
                </c:pt>
                <c:pt idx="4">
                  <c:v>2.3354095072446643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Sheet1!$E$2:$E$6</c:f>
              <c:numCache>
                <c:formatCode>0.0;;</c:formatCode>
                <c:ptCount val="5"/>
                <c:pt idx="0">
                  <c:v>8.5692639612031485</c:v>
                </c:pt>
                <c:pt idx="1">
                  <c:v>0</c:v>
                </c:pt>
                <c:pt idx="2">
                  <c:v>8.5005080047600501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Sheet1!$G$2:$G$6</c:f>
              <c:numCache>
                <c:formatCode>0.0;;</c:formatCode>
                <c:ptCount val="5"/>
                <c:pt idx="0">
                  <c:v>0</c:v>
                </c:pt>
                <c:pt idx="1">
                  <c:v>0</c:v>
                </c:pt>
                <c:pt idx="2">
                  <c:v>0</c:v>
                </c:pt>
                <c:pt idx="3">
                  <c:v>8.5348415671993259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(380)</c:v>
                </c:pt>
                <c:pt idx="1">
                  <c:v>Pontefract General Infirmary (-)</c:v>
                </c:pt>
                <c:pt idx="2">
                  <c:v>Pinderfields General Hospital (290)</c:v>
                </c:pt>
                <c:pt idx="3">
                  <c:v>Dewsbury &amp; District Hospital (45)</c:v>
                </c:pt>
                <c:pt idx="4">
                  <c:v>Pontefract Elective Surgical Hub (45)</c:v>
                </c:pt>
              </c:strCache>
            </c:strRef>
          </c:cat>
          <c:val>
            <c:numRef>
              <c:f>Sheet1!$J$2:$J$6</c:f>
              <c:numCache>
                <c:formatCode>0.0;;</c:formatCode>
                <c:ptCount val="5"/>
                <c:pt idx="0">
                  <c:v>0</c:v>
                </c:pt>
                <c:pt idx="1">
                  <c:v>0</c:v>
                </c:pt>
                <c:pt idx="2">
                  <c:v>0</c:v>
                </c:pt>
                <c:pt idx="3">
                  <c:v>0</c:v>
                </c:pt>
                <c:pt idx="4">
                  <c:v>9.8516366471590153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1.4307360387968515</c:v>
                </c:pt>
                <c:pt idx="1">
                  <c:v>0</c:v>
                </c:pt>
                <c:pt idx="2">
                  <c:v>1.4994919952399499</c:v>
                </c:pt>
                <c:pt idx="3">
                  <c:v>1.4651584328006741</c:v>
                </c:pt>
                <c:pt idx="4">
                  <c:v>0.14836335284098467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Sheet1!$D$2:$D$6</c:f>
              <c:numCache>
                <c:formatCode>0.0;;</c:formatCode>
                <c:ptCount val="5"/>
                <c:pt idx="0">
                  <c:v>0</c:v>
                </c:pt>
                <c:pt idx="1">
                  <c:v>0</c:v>
                </c:pt>
                <c:pt idx="2">
                  <c:v>8.4806879473918979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Sheet1!$E$2:$E$6</c:f>
              <c:numCache>
                <c:formatCode>0.0;;</c:formatCode>
                <c:ptCount val="5"/>
                <c:pt idx="0">
                  <c:v>8.6411368866582148</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Sheet1!$G$2:$G$6</c:f>
              <c:numCache>
                <c:formatCode>0.0;;</c:formatCode>
                <c:ptCount val="5"/>
                <c:pt idx="0">
                  <c:v>0</c:v>
                </c:pt>
                <c:pt idx="1">
                  <c:v>0</c:v>
                </c:pt>
                <c:pt idx="2">
                  <c:v>0</c:v>
                </c:pt>
                <c:pt idx="3">
                  <c:v>9.0271345981359445</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Sheet1!$I$2:$I$6</c:f>
              <c:numCache>
                <c:formatCode>0.0;;</c:formatCode>
                <c:ptCount val="5"/>
                <c:pt idx="0">
                  <c:v>0</c:v>
                </c:pt>
                <c:pt idx="1">
                  <c:v>0</c:v>
                </c:pt>
                <c:pt idx="2">
                  <c:v>0</c:v>
                </c:pt>
                <c:pt idx="3">
                  <c:v>0</c:v>
                </c:pt>
                <c:pt idx="4">
                  <c:v>9.6821990852077988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(368)</c:v>
                </c:pt>
                <c:pt idx="1">
                  <c:v>Pontefract General Infirmary (-)</c:v>
                </c:pt>
                <c:pt idx="2">
                  <c:v>Pinderfields General Hospital (280)</c:v>
                </c:pt>
                <c:pt idx="3">
                  <c:v>Dewsbury &amp; District Hospital (45)</c:v>
                </c:pt>
                <c:pt idx="4">
                  <c:v>Pontefract Elective Surgical Hub (43)</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1.3588631133417852</c:v>
                </c:pt>
                <c:pt idx="1">
                  <c:v>0</c:v>
                </c:pt>
                <c:pt idx="2">
                  <c:v>1.5193120526081021</c:v>
                </c:pt>
                <c:pt idx="3">
                  <c:v>0.97286540186405546</c:v>
                </c:pt>
                <c:pt idx="4">
                  <c:v>0.31780091479220118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Sheet1!$E$2:$E$6</c:f>
              <c:numCache>
                <c:formatCode>0.0;;</c:formatCode>
                <c:ptCount val="5"/>
                <c:pt idx="0">
                  <c:v>7.5544076803293638</c:v>
                </c:pt>
                <c:pt idx="1">
                  <c:v>0</c:v>
                </c:pt>
                <c:pt idx="2">
                  <c:v>7.319653912619561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Sheet1!$G$2:$G$6</c:f>
              <c:numCache>
                <c:formatCode>0.0;;</c:formatCode>
                <c:ptCount val="5"/>
                <c:pt idx="0">
                  <c:v>0</c:v>
                </c:pt>
                <c:pt idx="1">
                  <c:v>0</c:v>
                </c:pt>
                <c:pt idx="2">
                  <c:v>0</c:v>
                </c:pt>
                <c:pt idx="3">
                  <c:v>7.8288794887793642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(378)</c:v>
                </c:pt>
                <c:pt idx="1">
                  <c:v>Pontefract General Infirmary (-)</c:v>
                </c:pt>
                <c:pt idx="2">
                  <c:v>Pinderfields General Hospital (288)</c:v>
                </c:pt>
                <c:pt idx="3">
                  <c:v>Dewsbury &amp; District Hospital (45)</c:v>
                </c:pt>
                <c:pt idx="4">
                  <c:v>Pontefract Elective Surgical Hub (45)</c:v>
                </c:pt>
              </c:strCache>
            </c:strRef>
          </c:cat>
          <c:val>
            <c:numRef>
              <c:f>Sheet1!$J$2:$J$6</c:f>
              <c:numCache>
                <c:formatCode>0.0;;</c:formatCode>
                <c:ptCount val="5"/>
                <c:pt idx="0">
                  <c:v>0</c:v>
                </c:pt>
                <c:pt idx="1">
                  <c:v>0</c:v>
                </c:pt>
                <c:pt idx="2">
                  <c:v>0</c:v>
                </c:pt>
                <c:pt idx="3">
                  <c:v>0</c:v>
                </c:pt>
                <c:pt idx="4">
                  <c:v>9.4467959198052807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2.4455923196706362</c:v>
                </c:pt>
                <c:pt idx="1">
                  <c:v>0</c:v>
                </c:pt>
                <c:pt idx="2">
                  <c:v>2.680346087380439</c:v>
                </c:pt>
                <c:pt idx="3">
                  <c:v>2.1711205112206358</c:v>
                </c:pt>
                <c:pt idx="4">
                  <c:v>0.55320408019471934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6.4910533398492589</c:v>
                </c:pt>
                <c:pt idx="1">
                  <c:v>5.8334156303668134</c:v>
                </c:pt>
                <c:pt idx="2">
                  <c:v>5.2954121205500826</c:v>
                </c:pt>
                <c:pt idx="3">
                  <c:v>5.4376417616174244</c:v>
                </c:pt>
                <c:pt idx="4">
                  <c:v>5.3703459929595319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6.7368966982213507</c:v>
                </c:pt>
                <c:pt idx="1">
                  <c:v>6.204261659628493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8.4149632909589833</c:v>
                </c:pt>
                <c:pt idx="1">
                  <c:v>8.2647125343893659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8.8402350569337589</c:v>
                </c:pt>
                <c:pt idx="1">
                  <c:v>8.5835647401470307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9.3295612118029503</c:v>
                </c:pt>
                <c:pt idx="1">
                  <c:v>9.0280728006840647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1.5845162816592762E-2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0.49588352716532214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0.13824861988762915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1.4432959016782005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0.13824861988763004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0.49588352716532214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0.22930153775515905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6.5233089097851753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3.550370336615138</c:v>
                </c:pt>
                <c:pt idx="1">
                  <c:v>3.4794466720769091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5.3737404104636974</c:v>
                </c:pt>
                <c:pt idx="1">
                  <c:v>6.1215677919355347</c:v>
                </c:pt>
                <c:pt idx="2">
                  <c:v>5.8860822668211599</c:v>
                </c:pt>
                <c:pt idx="3">
                  <c:v>6.0612713563841032</c:v>
                </c:pt>
                <c:pt idx="4">
                  <c:v>5.7147183706102966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9.1411716061784496</c:v>
                </c:pt>
                <c:pt idx="1">
                  <c:v>9.14285738679507</c:v>
                </c:pt>
                <c:pt idx="2">
                  <c:v>8.8559774283214114</c:v>
                </c:pt>
                <c:pt idx="3">
                  <c:v>9.0520248910049439</c:v>
                </c:pt>
                <c:pt idx="4">
                  <c:v>8.7606218086167917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7.4043747871474102</c:v>
                </c:pt>
                <c:pt idx="1">
                  <c:v>7.5788643230556021</c:v>
                </c:pt>
                <c:pt idx="2">
                  <c:v>7.550886047662182</c:v>
                </c:pt>
                <c:pt idx="3">
                  <c:v>7.9802936649391238</c:v>
                </c:pt>
                <c:pt idx="4">
                  <c:v>7.2844202160352376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7.6950405640314594</c:v>
                </c:pt>
                <c:pt idx="1">
                  <c:v>7.6791122963184053</c:v>
                </c:pt>
                <c:pt idx="2">
                  <c:v>7.5592699176834719</c:v>
                </c:pt>
                <c:pt idx="3">
                  <c:v>7.630224471117911</c:v>
                </c:pt>
                <c:pt idx="4">
                  <c:v>7.6933696925736603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9.1398242401545282</c:v>
                </c:pt>
                <c:pt idx="1">
                  <c:v>9.1484224588115506</c:v>
                </c:pt>
                <c:pt idx="2">
                  <c:v>9.3730183589081797</c:v>
                </c:pt>
                <c:pt idx="3">
                  <c:v>9.391942887038736</c:v>
                </c:pt>
                <c:pt idx="4">
                  <c:v>9.0716177574425672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8.297573501682125</c:v>
                </c:pt>
                <c:pt idx="1">
                  <c:v>8.3479056441302362</c:v>
                </c:pt>
                <c:pt idx="2">
                  <c:v>8.2681426956547348</c:v>
                </c:pt>
                <c:pt idx="3">
                  <c:v>8.3894658609101835</c:v>
                </c:pt>
                <c:pt idx="4">
                  <c:v>8.3623169950456866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8.935452881742302</c:v>
                </c:pt>
                <c:pt idx="1">
                  <c:v>8.9192339606072562</c:v>
                </c:pt>
                <c:pt idx="2">
                  <c:v>8.7631696929443876</c:v>
                </c:pt>
                <c:pt idx="3">
                  <c:v>8.7595790929509825</c:v>
                </c:pt>
                <c:pt idx="4">
                  <c:v>8.5610272106082856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8.431732477379736</c:v>
                </c:pt>
                <c:pt idx="1">
                  <c:v>8.2606571235636341</c:v>
                </c:pt>
                <c:pt idx="2">
                  <c:v>8.3142048699018396</c:v>
                </c:pt>
                <c:pt idx="3">
                  <c:v>8.679838912866904</c:v>
                </c:pt>
                <c:pt idx="4">
                  <c:v>8.3586286571502413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8.2588593035107873</c:v>
                </c:pt>
                <c:pt idx="1">
                  <c:v>8.4659086599147102</c:v>
                </c:pt>
                <c:pt idx="2">
                  <c:v>8.4407960580018031</c:v>
                </c:pt>
                <c:pt idx="3">
                  <c:v>8.4767947752136603</c:v>
                </c:pt>
                <c:pt idx="4">
                  <c:v>8.2949865132546527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5.0754224959696614E-2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0.67591979440027927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0.18844138514691178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1.9673012223208168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0.18844138514691178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0.67591979440027927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0.23769088765813606</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5.4115655102869642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8.6626135911290163</c:v>
                </c:pt>
                <c:pt idx="1">
                  <c:v>8.6876784164418108</c:v>
                </c:pt>
                <c:pt idx="2">
                  <c:v>8.7893149487224029</c:v>
                </c:pt>
                <c:pt idx="3">
                  <c:v>8.7976374486577598</c:v>
                </c:pt>
                <c:pt idx="4">
                  <c:v>8.6622592691441671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8.2791574219591109</c:v>
                </c:pt>
                <c:pt idx="1">
                  <c:v>8.4017522424579365</c:v>
                </c:pt>
                <c:pt idx="2">
                  <c:v>8.4284095116392379</c:v>
                </c:pt>
                <c:pt idx="3">
                  <c:v>8.5670190705923837</c:v>
                </c:pt>
                <c:pt idx="4">
                  <c:v>8.4204474383245103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6.8036682723415556</c:v>
                </c:pt>
                <c:pt idx="1">
                  <c:v>6.8091193710037441</c:v>
                </c:pt>
                <c:pt idx="2">
                  <c:v>6.4538816707934528</c:v>
                </c:pt>
                <c:pt idx="3">
                  <c:v>7.0449020948281227</c:v>
                </c:pt>
                <c:pt idx="4">
                  <c:v>6.288525470539601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7.5167127924513011</c:v>
                </c:pt>
                <c:pt idx="1">
                  <c:v>7.6832847029631974</c:v>
                </c:pt>
                <c:pt idx="2">
                  <c:v>7.479557475319802</c:v>
                </c:pt>
                <c:pt idx="3">
                  <c:v>7.5608248302572427</c:v>
                </c:pt>
                <c:pt idx="4">
                  <c:v>7.0368514381108724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6.8117148686392666</c:v>
                </c:pt>
                <c:pt idx="1">
                  <c:v>6.8815602374090208</c:v>
                </c:pt>
                <c:pt idx="2">
                  <c:v>6.5572025503218709</c:v>
                </c:pt>
                <c:pt idx="3">
                  <c:v>6.9759521890996536</c:v>
                </c:pt>
                <c:pt idx="4">
                  <c:v>6.6573787913894789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8.3639403078879813</c:v>
                </c:pt>
                <c:pt idx="1">
                  <c:v>8.3690000009075991</c:v>
                </c:pt>
                <c:pt idx="2">
                  <c:v>8.3545487383106032</c:v>
                </c:pt>
                <c:pt idx="3">
                  <c:v>8.3802425704689352</c:v>
                </c:pt>
                <c:pt idx="4">
                  <c:v>8.4483717436652519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7.2453689248878952</c:v>
                </c:pt>
                <c:pt idx="1">
                  <c:v>7.0661243503563238</c:v>
                </c:pt>
                <c:pt idx="2">
                  <c:v>7.3319817185396019</c:v>
                </c:pt>
                <c:pt idx="3">
                  <c:v>7.5501340497501044</c:v>
                </c:pt>
                <c:pt idx="4">
                  <c:v>7.3445603422712251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9.1834009835138453</c:v>
                </c:pt>
                <c:pt idx="1">
                  <c:v>9.3147669030333766</c:v>
                </c:pt>
                <c:pt idx="2">
                  <c:v>9.3290926510104324</c:v>
                </c:pt>
                <c:pt idx="3">
                  <c:v>9.2806155839562869</c:v>
                </c:pt>
                <c:pt idx="4">
                  <c:v>9.1131428303228041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8.5268286497029688</c:v>
                </c:pt>
                <c:pt idx="1">
                  <c:v>8.4926473138378871</c:v>
                </c:pt>
                <c:pt idx="2">
                  <c:v>8.6115884887247738</c:v>
                </c:pt>
                <c:pt idx="3">
                  <c:v>8.4800258947272624</c:v>
                </c:pt>
                <c:pt idx="4">
                  <c:v>8.545119837031832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7.7465506110032916</c:v>
                </c:pt>
                <c:pt idx="1">
                  <c:v>7.7787220546221398</c:v>
                </c:pt>
                <c:pt idx="2">
                  <c:v>7.9056572589636422</c:v>
                </c:pt>
                <c:pt idx="3">
                  <c:v>8.0061779419913961</c:v>
                </c:pt>
                <c:pt idx="4">
                  <c:v>7.6800162572672024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6.7681429476378083</c:v>
                </c:pt>
                <c:pt idx="1">
                  <c:v>6.6723580916029688</c:v>
                </c:pt>
                <c:pt idx="2">
                  <c:v>6.4036045827277714</c:v>
                </c:pt>
                <c:pt idx="3">
                  <c:v>6.5627048691944401</c:v>
                </c:pt>
                <c:pt idx="4">
                  <c:v>6.3028382603519226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4.5787945703876316</c:v>
                </c:pt>
                <c:pt idx="1">
                  <c:v>5.4952664422073401</c:v>
                </c:pt>
                <c:pt idx="2">
                  <c:v>5.1055243773882051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8.0569000573035705</c:v>
                </c:pt>
                <c:pt idx="1">
                  <c:v>8.2298353606138352</c:v>
                </c:pt>
                <c:pt idx="2">
                  <c:v>7.8055809101314244</c:v>
                </c:pt>
                <c:pt idx="3">
                  <c:v>8.5639558397865283</c:v>
                </c:pt>
                <c:pt idx="4">
                  <c:v>8.0490802328958537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6.7711764096795308</c:v>
                </c:pt>
                <c:pt idx="1">
                  <c:v>6.4748178730051471</c:v>
                </c:pt>
                <c:pt idx="2">
                  <c:v>6.3930553647662931</c:v>
                </c:pt>
                <c:pt idx="3">
                  <c:v>6.8028501754943234</c:v>
                </c:pt>
                <c:pt idx="4">
                  <c:v>6.2962226535673826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5.9741985445469874</c:v>
                </c:pt>
                <c:pt idx="1">
                  <c:v>7.3452492228385271</c:v>
                </c:pt>
                <c:pt idx="2">
                  <c:v>6.9145334018059303</c:v>
                </c:pt>
                <c:pt idx="3">
                  <c:v>7.3094208793305384</c:v>
                </c:pt>
                <c:pt idx="4">
                  <c:v>7.3729008912564966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8.9775683790820775</c:v>
                </c:pt>
                <c:pt idx="1">
                  <c:v>8.5990729938910846</c:v>
                </c:pt>
                <c:pt idx="2">
                  <c:v>8.9595864127547085</c:v>
                </c:pt>
                <c:pt idx="3">
                  <c:v>8.671638759475087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3.7072777902069709</c:v>
                </c:pt>
                <c:pt idx="1">
                  <c:v>4.0310538124214066</c:v>
                </c:pt>
                <c:pt idx="2">
                  <c:v>3.6329714309091612</c:v>
                </c:pt>
                <c:pt idx="3">
                  <c:v>3.8319781935502211</c:v>
                </c:pt>
                <c:pt idx="4">
                  <c:v>4.2248104902180064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6.031261013818261</c:v>
                </c:pt>
                <c:pt idx="1">
                  <c:v>6.082394114065889</c:v>
                </c:pt>
                <c:pt idx="2">
                  <c:v>5.864363447481896</c:v>
                </c:pt>
                <c:pt idx="3">
                  <c:v>6.8636048186108338</c:v>
                </c:pt>
                <c:pt idx="4">
                  <c:v>6.2402173736247581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6.9217196864867292</c:v>
                </c:pt>
                <c:pt idx="1">
                  <c:v>7.0238000149397957</c:v>
                </c:pt>
                <c:pt idx="2">
                  <c:v>6.6191377914113572</c:v>
                </c:pt>
                <c:pt idx="3">
                  <c:v>7.009687457235616</c:v>
                </c:pt>
                <c:pt idx="4">
                  <c:v>6.9934858645674849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7.3128497766269769</c:v>
                </c:pt>
                <c:pt idx="1">
                  <c:v>8.2822739232428404</c:v>
                </c:pt>
                <c:pt idx="2">
                  <c:v>7.3188400725035336</c:v>
                </c:pt>
                <c:pt idx="3">
                  <c:v>8.2661550444319278</c:v>
                </c:pt>
                <c:pt idx="4">
                  <c:v>7.9515893422469857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8.7257320978852171</c:v>
                </c:pt>
                <c:pt idx="1">
                  <c:v>8.5692639612031485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8.8200712452647974</c:v>
                </c:pt>
                <c:pt idx="1">
                  <c:v>8.7467363012613397</c:v>
                </c:pt>
                <c:pt idx="2">
                  <c:v>8.7682737124694672</c:v>
                </c:pt>
                <c:pt idx="3">
                  <c:v>8.8312348746211455</c:v>
                </c:pt>
                <c:pt idx="4">
                  <c:v>8.6411368866582148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7.7665471742646126</c:v>
                </c:pt>
                <c:pt idx="1">
                  <c:v>7.8178090197552503</c:v>
                </c:pt>
                <c:pt idx="2">
                  <c:v>7.5580843076697644</c:v>
                </c:pt>
                <c:pt idx="3">
                  <c:v>7.8178928018806193</c:v>
                </c:pt>
                <c:pt idx="4">
                  <c:v>7.5544076803293638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7.1479140837361372</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0.83243243243243237</c:v>
                </c:pt>
                <c:pt idx="1">
                  <c:v>0.1675675675675676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0.29660768908359625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0.11601611753243102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1.2111917435362187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0.11601611753243102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0.41613783643388302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1.2244168897357905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3.4794466720769091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0.27567172111987581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0.22461287992708634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6.2620391599645941E-2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0.65374796964131221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6.2620391599645941E-2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2.7193623051473992E-2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9.0280728006840647</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0.1959329969336423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0.30868471929710672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8.6058991850718414E-2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0.89844361803869255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8.6058991850716637E-2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0.30868471929710672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8.4054761310845549E-2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8.5835647401470307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7.5501885991811513E-2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0.28589534681980222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7.9705485189379033E-2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0.8321139133874107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7.9705485189380809E-2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0.28589534681980133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0.33242093526934013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8.2647125343893659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5.0595251869736124E-2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0.16039129673904906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1.6744622943540577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0.16039129673904906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0.57530702308802173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1.3038251859992638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6.204261659628493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0.25767808433796979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7.5605857944802679E-2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0.78931438884015392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7.5605857944802679E-2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0.27119040712669218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0.21620101383390633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8.7606218086167917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0.39509796757772087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0.16677975502395803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1.7411568889774571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0.16677975502395803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0.59822176343077249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0.80468952907477842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5.7147183706102966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7.2699134819488993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4.0816326530612249E-2</c:v>
                </c:pt>
                <c:pt idx="1">
                  <c:v>5.6122448979591837E-2</c:v>
                </c:pt>
                <c:pt idx="2">
                  <c:v>0.25765306122448978</c:v>
                </c:pt>
                <c:pt idx="3">
                  <c:v>0.64540816326530615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0.15629647806462366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6.0778403900368261E-2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0.63451788040447354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6.0778403900368261E-2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9.3097074746042452E-2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9.0716177574425672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0.58624068581822364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0.18017853624070845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1.8810382565696804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0.18017853624070934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0.64628180840539429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0.38814480696599851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5.441233316514241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0.45867344987632475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0.13949595307416995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1.4563178824952514</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0.13949595307416907</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0.50035758253451412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1.8768975886009898E-2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6.8589264271787904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0.40479357838809804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0.36176597181250081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0.10085764818864718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1.0529394825199354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0.10085764818864718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0.36176597181250081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0.45981047597130242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7.6933696925736603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0.25814542983451538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0.11491921012029227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1.1997401863796489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0.11491921012029138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0.41220334278796145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0.39394643562886955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7.2844202160352376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8.4273242876014045</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0.1699874453965613</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7.9001529223837963E-2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0.82476471336751445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7.9001529223837963E-2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0.28337032944569884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0.10435035389665792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8.3586286571502413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0.18366536163254743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6.6962687710141466E-2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0.69908092258686239</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6.6962687710141466E-2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0.24018824778985248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9.5397830779941017E-2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8.5610272106082856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0.93622448979591832</c:v>
                </c:pt>
                <c:pt idx="1">
                  <c:v>5.1020408163265311E-3</c:v>
                </c:pt>
                <c:pt idx="2">
                  <c:v>1.785714285714286E-2</c:v>
                </c:pt>
                <c:pt idx="3">
                  <c:v>2.5510204081632651E-3</c:v>
                </c:pt>
                <c:pt idx="4">
                  <c:v>2.5510204081632651E-3</c:v>
                </c:pt>
                <c:pt idx="5">
                  <c:v>3.5714285714285712E-2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0.23595203009868637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7.5191741723440231E-2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0.78499107446929273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7.5191741723440231E-2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0.26970501499277333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0.36125124799352193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8.3623169950456866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7.9165546728157334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0.17926624889692189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0.3973110579445418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0.11076735244850155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1.1563953836111391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0.11076735244850155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0.3973110579445418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0.71078894637027012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6.288525470539601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6.0179052441057479E-2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0.29588473490400347</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8.2490451901335859E-2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0.861188569213585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8.2490451901335859E-2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0.29588473490400347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7.4065169163878508E-2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8.4204474383245103</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7.0290155112504138E-2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0.21331791653467747</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5.9471440252929497E-2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0.62087336606845511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5.9471440252929497E-2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0.21331791653467747</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0.33052751578816597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8.6622592691441671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3.3388401822540104E-2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0.25777967702360804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7.186704665773469E-2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0.75028173150036181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7.186704665773469E-2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0.25777967702360804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0.37568539338163376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8.2949865132546527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0.2395833333333334</c:v>
                </c:pt>
                <c:pt idx="1">
                  <c:v>2.6041666666666661E-3</c:v>
                </c:pt>
                <c:pt idx="2">
                  <c:v>0.70572916666666652</c:v>
                </c:pt>
                <c:pt idx="3">
                  <c:v>0</c:v>
                </c:pt>
                <c:pt idx="4">
                  <c:v>0</c:v>
                </c:pt>
                <c:pt idx="5">
                  <c:v>2.34375E-2</c:v>
                </c:pt>
                <c:pt idx="6">
                  <c:v>0</c:v>
                </c:pt>
                <c:pt idx="7">
                  <c:v>1.302083333333333E-2</c:v>
                </c:pt>
                <c:pt idx="8">
                  <c:v>1.5625E-2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7.8322058914369537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0.171920381879068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0.34608725464090639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9.6486539063542764E-2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1.0073057258055478</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9.6486539063542764E-2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0.34608725464090639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0.58647289368055944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7.3445603422712251</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0.16301771911907359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6.7255468943740127E-2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0.70213751696650206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6.7255468943740127E-2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0.2412384238489178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0.24104379469496351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8.4483717436652519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0.10915786436606378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0.28393765193933351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7.9159694493462496E-2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0.82641593625583099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7.9159694493461608E-2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0.2839376519393344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0.53048785266774257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6.6573787913894789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1.5954108883318163E-2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0.32756757701195305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9.1323391403441256E-2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0.95340319959124464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9.1323391403440368E-2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0.32756757701195305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0.44961655963315472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7.0368514381108724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0.24094480073282387</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0.26493522957069615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7.3861961209189531E-2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0.77110835529343635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7.3861961209189531E-2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0.26493522957069793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0.58880623917872832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7.6800162572672024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0.23657486794047067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0.21586635939069865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6.0181927067688434E-2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0.62829074722403533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6.0181927067688434E-2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0.21586635939069865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0.26700173681913597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8.545119837031832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0.12025434188632467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4.7218232262885351E-2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0.49295161980571933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4.7218232262885351E-2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0.14847121583550482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9.1131428303228041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8.1457755090830624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8.0627636866067842</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3</c:v>
                </c:pt>
                <c:pt idx="5" formatCode="0">
                  <c:v>15</c:v>
                </c:pt>
                <c:pt idx="6"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8.0205212811171211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6.7101437428079924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7.2802474986376184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0.53945734748189889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0.20256909560780212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2.1147925074047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0.20256909560780123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0.63817840624803956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7.7050425719289386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34</c:v>
                </c:pt>
                <c:pt idx="2">
                  <c:v>4</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6.6865198088066604</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0.28191098586861774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9.0961978680009992E-2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0.94963010223255306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9.0961978680011768E-2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0.32627122688417032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0.74386398994674252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6.2962226535673826</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1.0105160084418721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0.51886856733630626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0.14465667723905096</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1.5101951077646127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0.14465667723905185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0.51886856733630538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1.2310147060691889E-2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8.0490802328958537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0.36512078040285711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0.10545732253465978</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1.100959427587382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0.10545732253466067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0.3782645288351052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0.98106065561968414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5.1055243773882051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0.27480238750523345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9.0342664097107672E-2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0.94316454619243117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9.0342664097107672E-2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0.32404980941147343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0.50312119030147961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6.3028382603519226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0.2414040578713168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0.31915252604623756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8.8977338109546444E-2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0.92891073733774299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8.8977338109545556E-2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0.31915252604623845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1.3009820266571168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6.2402173736247581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0.30964085797967478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0.11363211167611809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1.1863030619364263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0.1136321116761172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0.40758665354487889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0.40714110033513329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4.2248104902180064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0.16292785309867241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4.653385490406059E-2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0.48580681765148626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4.653385490406059E-2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0.16691213352568113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0.13630979645158625</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8.671638759475087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0.35451649769850135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0.11287258844396764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1.1783737475672638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0.11287258844396675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0.40486232212204953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0.53053961920546655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7.3729008912564966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5.4115655102869642</c:v>
                </c:pt>
                <c:pt idx="1">
                  <c:v>6.288525470539601</c:v>
                </c:pt>
                <c:pt idx="2">
                  <c:v>5.3703459929595319</c:v>
                </c:pt>
                <c:pt idx="3" formatCode="General">
                  <c:v>6.7101437428079924</c:v>
                </c:pt>
                <c:pt idx="4">
                  <c:v>6.5233089097851753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6.8928339503528786</c:v>
                </c:pt>
                <c:pt idx="1">
                  <c:v>7.5540678216351358</c:v>
                </c:pt>
                <c:pt idx="2">
                  <c:v>6.6213835006130024</c:v>
                </c:pt>
                <c:pt idx="3" formatCode="General">
                  <c:v>7.8553173356277179</c:v>
                </c:pt>
                <c:pt idx="4">
                  <c:v>7.637202179542828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0.3917302735648347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0.38956826785356391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0.10860872046030767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1.1338595730958261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0.10860872046030767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0.38956826785356391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0.37867384961619877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6.3434096512810729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7.8030993153437755E-2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0.37842252016853273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0.10550136933719223</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1.1014192699324923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0.10550136933719223</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0.37842252016853273</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0.27515844822173641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7.9515893422469857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0.57350973258913029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0.52620933916888379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0.14670322954250192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1.5315608223340824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0.14670322954250281</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0.52620933916888291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0.59186165404651092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6.9934858645674849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8.5692639612031485</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0.2659374200119764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0.23407116137317985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6.5257289751729175E-2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0.68127681079097258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6.5257289751729175E-2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0.23407116137317985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0.13976759788189597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8.5692639612031485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8.6411368866582148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7.7050425719289386</c:v>
                </c:pt>
                <c:pt idx="1">
                  <c:v>8.5835647401470307</c:v>
                </c:pt>
                <c:pt idx="2">
                  <c:v>8.0627636866067842</c:v>
                </c:pt>
                <c:pt idx="3">
                  <c:v>9.0280728006840647</c:v>
                </c:pt>
                <c:pt idx="4">
                  <c:v>6.3434096512810729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8.3573565174024438</c:v>
                </c:pt>
                <c:pt idx="2">
                  <c:v>7.8576054915094913</c:v>
                </c:pt>
                <c:pt idx="3">
                  <c:v>9.0860703319617109</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0.11126723727667454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0.20536509189881258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5.7254252203948752E-2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0.59772623861833551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5.7254252203948752E-2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0.20536509189881258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0.16221826995860411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8.6411368866582148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7.5544076803293638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2.8377078474639994E-2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0.28360811072525216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7.9067820866798755E-2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0.82545678867850114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7.9067820866798755E-2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0.28360811072525216</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0.48170233917369032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7.5544076803293638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Sheet1!$E$2:$E$6</c:f>
              <c:numCache>
                <c:formatCode>0.0;;</c:formatCode>
                <c:ptCount val="5"/>
                <c:pt idx="0">
                  <c:v>5.4115655102869642</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Sheet1!$F$2:$F$6</c:f>
              <c:numCache>
                <c:formatCode>0.0;;</c:formatCode>
                <c:ptCount val="5"/>
                <c:pt idx="0">
                  <c:v>0</c:v>
                </c:pt>
                <c:pt idx="1">
                  <c:v>0</c:v>
                </c:pt>
                <c:pt idx="2">
                  <c:v>5.5072701688555341</c:v>
                </c:pt>
                <c:pt idx="3">
                  <c:v>0</c:v>
                </c:pt>
                <c:pt idx="4">
                  <c:v>5.3723754444017686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(106)</c:v>
                </c:pt>
                <c:pt idx="1">
                  <c:v>Pontefract General Infirmary (-)</c:v>
                </c:pt>
                <c:pt idx="2">
                  <c:v>Pinderfields General Hospital (39)</c:v>
                </c:pt>
                <c:pt idx="3">
                  <c:v>Dewsbury &amp; District Hospital (-)</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4.5884344897130358</c:v>
                </c:pt>
                <c:pt idx="1">
                  <c:v>0</c:v>
                </c:pt>
                <c:pt idx="2">
                  <c:v>4.4927298311444659</c:v>
                </c:pt>
                <c:pt idx="3">
                  <c:v>0</c:v>
                </c:pt>
                <c:pt idx="4">
                  <c:v>4.6276245555982314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Sheet1!$E$2:$E$6</c:f>
              <c:numCache>
                <c:formatCode>0.0;;</c:formatCode>
                <c:ptCount val="5"/>
                <c:pt idx="0">
                  <c:v>6.5233089097851753</c:v>
                </c:pt>
                <c:pt idx="1">
                  <c:v>0</c:v>
                </c:pt>
                <c:pt idx="2">
                  <c:v>0</c:v>
                </c:pt>
                <c:pt idx="3">
                  <c:v>0</c:v>
                </c:pt>
                <c:pt idx="4">
                  <c:v>6.4450698075982444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Sheet1!$G$2:$G$6</c:f>
              <c:numCache>
                <c:formatCode>0.0;;</c:formatCode>
                <c:ptCount val="5"/>
                <c:pt idx="0">
                  <c:v>0</c:v>
                </c:pt>
                <c:pt idx="1">
                  <c:v>0</c:v>
                </c:pt>
                <c:pt idx="2">
                  <c:v>6.8629634474538994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(109)</c:v>
                </c:pt>
                <c:pt idx="1">
                  <c:v>Pontefract General Infirmary (-)</c:v>
                </c:pt>
                <c:pt idx="2">
                  <c:v>Pinderfields General Hospital (41)</c:v>
                </c:pt>
                <c:pt idx="3">
                  <c:v>Dewsbury &amp; District Hospital (-)</c:v>
                </c:pt>
                <c:pt idx="4">
                  <c:v>Pontefract Elective Surgical Hub (46)</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3.4766910902148247</c:v>
                </c:pt>
                <c:pt idx="1">
                  <c:v>0</c:v>
                </c:pt>
                <c:pt idx="2">
                  <c:v>3.1370365525461006</c:v>
                </c:pt>
                <c:pt idx="3">
                  <c:v>0</c:v>
                </c:pt>
                <c:pt idx="4">
                  <c:v>3.5549301924017556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Sheet1!$E$2:$E$6</c:f>
              <c:numCache>
                <c:formatCode>0.0;;</c:formatCode>
                <c:ptCount val="5"/>
                <c:pt idx="0">
                  <c:v>5.3703459929595319</c:v>
                </c:pt>
                <c:pt idx="1">
                  <c:v>0</c:v>
                </c:pt>
                <c:pt idx="2">
                  <c:v>4.5449083479893391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Sheet1!$G$2:$G$6</c:f>
              <c:numCache>
                <c:formatCode>0.0;;</c:formatCode>
                <c:ptCount val="5"/>
                <c:pt idx="0">
                  <c:v>0</c:v>
                </c:pt>
                <c:pt idx="1">
                  <c:v>0</c:v>
                </c:pt>
                <c:pt idx="2">
                  <c:v>0</c:v>
                </c:pt>
                <c:pt idx="3">
                  <c:v>7.5241386568774589</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(369)</c:v>
                </c:pt>
                <c:pt idx="1">
                  <c:v>Pontefract General Infirmary (-)</c:v>
                </c:pt>
                <c:pt idx="2">
                  <c:v>Pinderfields General Hospital (277)</c:v>
                </c:pt>
                <c:pt idx="3">
                  <c:v>Dewsbury &amp; District Hospital (46)</c:v>
                </c:pt>
                <c:pt idx="4">
                  <c:v>Pontefract Elective Surgical Hub (46)</c:v>
                </c:pt>
              </c:strCache>
            </c:strRef>
          </c:cat>
          <c:val>
            <c:numRef>
              <c:f>Sheet1!$J$2:$J$6</c:f>
              <c:numCache>
                <c:formatCode>0.0;;</c:formatCode>
                <c:ptCount val="5"/>
                <c:pt idx="0">
                  <c:v>0</c:v>
                </c:pt>
                <c:pt idx="1">
                  <c:v>0</c:v>
                </c:pt>
                <c:pt idx="2">
                  <c:v>0</c:v>
                </c:pt>
                <c:pt idx="3">
                  <c:v>0</c:v>
                </c:pt>
                <c:pt idx="4">
                  <c:v>9.701495233452496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4.6296540070404681</c:v>
                </c:pt>
                <c:pt idx="1">
                  <c:v>0</c:v>
                </c:pt>
                <c:pt idx="2">
                  <c:v>5.4550916520106609</c:v>
                </c:pt>
                <c:pt idx="3">
                  <c:v>2.4758613431225411</c:v>
                </c:pt>
                <c:pt idx="4">
                  <c:v>0.29850476654750402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Sheet1!$F$2:$F$6</c:f>
              <c:numCache>
                <c:formatCode>0.0;;</c:formatCode>
                <c:ptCount val="5"/>
                <c:pt idx="0">
                  <c:v>4.5616760528686449</c:v>
                </c:pt>
                <c:pt idx="1">
                  <c:v>0</c:v>
                </c:pt>
                <c:pt idx="2">
                  <c:v>4.5308741769178607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Sheet1!$G$2:$G$6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(237)</c:v>
                </c:pt>
                <c:pt idx="1">
                  <c:v>Pontefract General Infirmary (-)</c:v>
                </c:pt>
                <c:pt idx="2">
                  <c:v>Pinderfields General Hospital (214)</c:v>
                </c:pt>
                <c:pt idx="3">
                  <c:v>Dewsbury &amp; District Hospital (-)</c:v>
                </c:pt>
                <c:pt idx="4">
                  <c:v>Pontefract Elective Surgical Hub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5.4383239471313551</c:v>
                </c:pt>
                <c:pt idx="1">
                  <c:v>0</c:v>
                </c:pt>
                <c:pt idx="2">
                  <c:v>5.4691258230821393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Sheet1!$E$2:$E$6</c:f>
              <c:numCache>
                <c:formatCode>0.0;;</c:formatCode>
                <c:ptCount val="5"/>
                <c:pt idx="0">
                  <c:v>0</c:v>
                </c:pt>
                <c:pt idx="1">
                  <c:v>0</c:v>
                </c:pt>
                <c:pt idx="2">
                  <c:v>7.6051308439428844</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Sheet1!$G$2:$G$6</c:f>
              <c:numCache>
                <c:formatCode>0.0;;</c:formatCode>
                <c:ptCount val="5"/>
                <c:pt idx="0">
                  <c:v>8.2647125343893659</c:v>
                </c:pt>
                <c:pt idx="1">
                  <c:v>0</c:v>
                </c:pt>
                <c:pt idx="2">
                  <c:v>0</c:v>
                </c:pt>
                <c:pt idx="3">
                  <c:v>9.1468363368500878</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(382)</c:v>
                </c:pt>
                <c:pt idx="1">
                  <c:v>Pontefract General Infirmary (-)</c:v>
                </c:pt>
                <c:pt idx="2">
                  <c:v>Pinderfields General Hospital (289)</c:v>
                </c:pt>
                <c:pt idx="3">
                  <c:v>Dewsbury &amp; District Hospital (47)</c:v>
                </c:pt>
                <c:pt idx="4">
                  <c:v>Pontefract Elective Surgical Hub (46)</c:v>
                </c:pt>
              </c:strCache>
            </c:strRef>
          </c:cat>
          <c:val>
            <c:numRef>
              <c:f>Sheet1!$J$2:$J$6</c:f>
              <c:numCache>
                <c:formatCode>0.0;;</c:formatCode>
                <c:ptCount val="5"/>
                <c:pt idx="0">
                  <c:v>0</c:v>
                </c:pt>
                <c:pt idx="1">
                  <c:v>0</c:v>
                </c:pt>
                <c:pt idx="2">
                  <c:v>0</c:v>
                </c:pt>
                <c:pt idx="3">
                  <c:v>0</c:v>
                </c:pt>
                <c:pt idx="4">
                  <c:v>9.8557036074098132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1.7352874656106341</c:v>
                </c:pt>
                <c:pt idx="1">
                  <c:v>0</c:v>
                </c:pt>
                <c:pt idx="2">
                  <c:v>2.3948691560571156</c:v>
                </c:pt>
                <c:pt idx="3">
                  <c:v>0.85316366314991221</c:v>
                </c:pt>
                <c:pt idx="4">
                  <c:v>0.14429639259018678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364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RXF | Mid Yorkshire Teaching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364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RXF | Mid Yorkshire Teaching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RXF | Mid Yorkshire Teaching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Mid Yorkshire Teaching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75603864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03393692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07442740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12113347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476587313"/>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283693661"/>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3673860670"/>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Mid Yorkshire Teaching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Mid Yorkshire Teaching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392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Nurses: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954170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28356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14816686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639738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32573921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56831567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42074353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26529345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951146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7146294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86221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91973545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956734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8148680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200811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055501649"/>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62254666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60621322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56801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6192495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4785419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9309289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418341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98969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92011836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3824164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00782356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23814772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59072043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15369911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63210273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7049369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09773774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826834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84288369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0769279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4690023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18401378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587768054"/>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8964560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0844726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4489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6510252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4150203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0781988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72269647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94807040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18605959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097461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8307088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15460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9687489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22681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79004465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72912509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8516188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5256917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5055091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425184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453102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30728112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317125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46967067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95072791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2259461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09959179"/>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53153804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00238077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321010506"/>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7197308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12694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0253087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366075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69036002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83555326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7113620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5900647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30042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98574629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67251360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89407570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7260701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43600437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94404596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6810679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3415205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80947498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90802475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23224158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87755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30511818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99907363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55035541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1873691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2842707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891435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1316798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2568082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64148802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782151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749110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28983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55984611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8437247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75785345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4956072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4568273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48545737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7638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6616445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27463490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1077427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4646045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3690663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9912462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409199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62698716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0165584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0235438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7762122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870910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879540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50161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7143759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0856369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537695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9838933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2377556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3094044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41481023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9525322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4353421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5443554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241966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5965291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7023051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2537708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5517636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1687928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7326869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4752283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5860844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52023320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43395787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04533775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05448643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941441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9688005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5088109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8083346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0603087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0648956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7687650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6339942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26907157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598609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4996450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7525157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6614228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5033158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42444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3996266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4992716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194488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1327850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6594059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09711767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84387680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4520559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0973091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995953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82562091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5044894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10325931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979789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7008611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902696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1117809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459186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419471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2288261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3752663"/>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3306510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4056658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46901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388164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424169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6408087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26993471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08713602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392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89166812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32613766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26898304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084566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8769395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556378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3747243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007678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7224750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026638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39676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746303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3959179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80676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16974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841329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011988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277425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9936304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693388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689946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59189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701081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10478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3595048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417076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272241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945612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64906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599032321"/>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70926861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76958089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86507938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12301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388382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919803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756127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505981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159773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6361120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14807997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35643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557242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212374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305921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92992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475813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3921785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945993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67099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7136833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8533719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302061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338144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18267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16237</Words>
  <Application>Microsoft Office PowerPoint</Application>
  <PresentationFormat>Widescreen</PresentationFormat>
  <Paragraphs>2025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Mid Yorkshire Teaching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2025-08-05T09:02:22Z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